
<file path=[Content_Types].xml><?xml version="1.0" encoding="utf-8"?>
<Types xmlns="http://schemas.openxmlformats.org/package/2006/content-types">
  <Default ContentType="image/jpeg" Extension="jpg"/>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160">
          <p15:clr>
            <a:srgbClr val="A4A3A4"/>
          </p15:clr>
        </p15:guide>
        <p15:guide id="2" pos="2880">
          <p15:clr>
            <a:srgbClr val="A4A3A4"/>
          </p15:clr>
        </p15:guide>
      </p15:notesGuideLst>
    </p:ext>
    <p:ext uri="http://customooxmlschemas.google.com/">
      <go:slidesCustomData xmlns:go="http://customooxmlschemas.google.com/" r:id="rId83" roundtripDataSignature="AMtx7miI71PqZpAy+nrUBlrEvb4htjUA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160" orient="horz"/>
        <p:guide pos="288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3" Type="http://customschemas.google.com/relationships/presentationmetadata" Target="meta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3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6" name="Google Shape;86;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0" name="Google Shape;200;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3" name="Google Shape;213;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 name="Google Shape;224;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3" name="Google Shape;233;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2" name="Google Shape;242;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1" name="Google Shape;251;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0" name="Google Shape;260;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1" name="Google Shape;271;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8" name="Google Shape;98;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0" name="Google Shape;280;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1" name="Google Shape;291;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0" name="Google Shape;300;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1" name="Google Shape;311;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0" name="Google Shape;320;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9" name="Google Shape;329;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8" name="Google Shape;338;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8" name="Google Shape;348;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7" name="Google Shape;357;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8" name="Google Shape;368;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7" name="Google Shape;107;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7" name="Google Shape;377;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9" name="Google Shape;389;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0" name="Google Shape;400;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9" name="Google Shape;409;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8" name="Google Shape;418;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7" name="Google Shape;427;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6" name="Google Shape;436;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5" name="Google Shape;445;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4" name="Google Shape;454;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3" name="Google Shape;463;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6" name="Google Shape;116;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2" name="Google Shape;472;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1" name="Google Shape;481;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0" name="Google Shape;490;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9" name="Google Shape;499;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8" name="Google Shape;508;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9" name="Google Shape;519;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8" name="Google Shape;528;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8" name="Google Shape;538;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7" name="Google Shape;547;p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6" name="Google Shape;556;p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5" name="Google Shape;125;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5" name="Google Shape;565;p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4" name="Google Shape;574;p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3" name="Google Shape;583;p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2" name="Google Shape;592;p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3" name="Google Shape;603;p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4" name="Google Shape;614;p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4" name="Google Shape;624;p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34" name="Google Shape;634;p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4" name="Google Shape;644;p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4" name="Google Shape;654;p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4" name="Google Shape;134;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4" name="Google Shape;664;p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5" name="Google Shape;675;p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4" name="Google Shape;684;p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3" name="Google Shape;693;p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2" name="Google Shape;702;p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1" name="Google Shape;711;p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0" name="Google Shape;720;p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9" name="Google Shape;729;p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8" name="Google Shape;738;p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47" name="Google Shape;747;p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3" name="Google Shape;143;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56" name="Google Shape;756;p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7" name="Google Shape;767;p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76" name="Google Shape;776;p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6" name="Google Shape;786;p7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5" name="Google Shape;795;p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06" name="Google Shape;806;p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15" name="Google Shape;815;p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24" name="Google Shape;824;p7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2" name="Google Shape;152;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1" name="Google Shape;161;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7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7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dk1"/>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chemeClr val="dk1"/>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chemeClr val="dk1"/>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chemeClr val="dk1"/>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chemeClr val="dk1"/>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chemeClr val="dk1"/>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chemeClr val="dk1"/>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chemeClr val="dk1"/>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88"/>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8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8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8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chemeClr val="dk1"/>
                </a:solidFill>
                <a:latin typeface="Calibri"/>
                <a:ea typeface="Calibri"/>
                <a:cs typeface="Calibri"/>
                <a:sym typeface="Calibri"/>
              </a:defRPr>
            </a:lvl1pPr>
            <a:lvl2pPr indent="0" lvl="1" marL="0" marR="0" algn="r">
              <a:spcBef>
                <a:spcPts val="0"/>
              </a:spcBef>
              <a:spcAft>
                <a:spcPts val="0"/>
              </a:spcAft>
              <a:buNone/>
              <a:defRPr sz="1200">
                <a:solidFill>
                  <a:schemeClr val="dk1"/>
                </a:solidFill>
                <a:latin typeface="Calibri"/>
                <a:ea typeface="Calibri"/>
                <a:cs typeface="Calibri"/>
                <a:sym typeface="Calibri"/>
              </a:defRPr>
            </a:lvl2pPr>
            <a:lvl3pPr indent="0" lvl="2" marL="0" marR="0" algn="r">
              <a:spcBef>
                <a:spcPts val="0"/>
              </a:spcBef>
              <a:spcAft>
                <a:spcPts val="0"/>
              </a:spcAft>
              <a:buNone/>
              <a:defRPr sz="1200">
                <a:solidFill>
                  <a:schemeClr val="dk1"/>
                </a:solidFill>
                <a:latin typeface="Calibri"/>
                <a:ea typeface="Calibri"/>
                <a:cs typeface="Calibri"/>
                <a:sym typeface="Calibri"/>
              </a:defRPr>
            </a:lvl3pPr>
            <a:lvl4pPr indent="0" lvl="3" marL="0" marR="0" algn="r">
              <a:spcBef>
                <a:spcPts val="0"/>
              </a:spcBef>
              <a:spcAft>
                <a:spcPts val="0"/>
              </a:spcAft>
              <a:buNone/>
              <a:defRPr sz="1200">
                <a:solidFill>
                  <a:schemeClr val="dk1"/>
                </a:solidFill>
                <a:latin typeface="Calibri"/>
                <a:ea typeface="Calibri"/>
                <a:cs typeface="Calibri"/>
                <a:sym typeface="Calibri"/>
              </a:defRPr>
            </a:lvl4pPr>
            <a:lvl5pPr indent="0" lvl="4" marL="0" marR="0" algn="r">
              <a:spcBef>
                <a:spcPts val="0"/>
              </a:spcBef>
              <a:spcAft>
                <a:spcPts val="0"/>
              </a:spcAft>
              <a:buNone/>
              <a:defRPr sz="1200">
                <a:solidFill>
                  <a:schemeClr val="dk1"/>
                </a:solidFill>
                <a:latin typeface="Calibri"/>
                <a:ea typeface="Calibri"/>
                <a:cs typeface="Calibri"/>
                <a:sym typeface="Calibri"/>
              </a:defRPr>
            </a:lvl5pPr>
            <a:lvl6pPr indent="0" lvl="5" marL="0" marR="0" algn="r">
              <a:spcBef>
                <a:spcPts val="0"/>
              </a:spcBef>
              <a:spcAft>
                <a:spcPts val="0"/>
              </a:spcAft>
              <a:buNone/>
              <a:defRPr sz="1200">
                <a:solidFill>
                  <a:schemeClr val="dk1"/>
                </a:solidFill>
                <a:latin typeface="Calibri"/>
                <a:ea typeface="Calibri"/>
                <a:cs typeface="Calibri"/>
                <a:sym typeface="Calibri"/>
              </a:defRPr>
            </a:lvl6pPr>
            <a:lvl7pPr indent="0" lvl="6" marL="0" marR="0" algn="r">
              <a:spcBef>
                <a:spcPts val="0"/>
              </a:spcBef>
              <a:spcAft>
                <a:spcPts val="0"/>
              </a:spcAft>
              <a:buNone/>
              <a:defRPr sz="1200">
                <a:solidFill>
                  <a:schemeClr val="dk1"/>
                </a:solidFill>
                <a:latin typeface="Calibri"/>
                <a:ea typeface="Calibri"/>
                <a:cs typeface="Calibri"/>
                <a:sym typeface="Calibri"/>
              </a:defRPr>
            </a:lvl7pPr>
            <a:lvl8pPr indent="0" lvl="7" marL="0" marR="0" algn="r">
              <a:spcBef>
                <a:spcPts val="0"/>
              </a:spcBef>
              <a:spcAft>
                <a:spcPts val="0"/>
              </a:spcAft>
              <a:buNone/>
              <a:defRPr sz="1200">
                <a:solidFill>
                  <a:schemeClr val="dk1"/>
                </a:solidFill>
                <a:latin typeface="Calibri"/>
                <a:ea typeface="Calibri"/>
                <a:cs typeface="Calibri"/>
                <a:sym typeface="Calibri"/>
              </a:defRPr>
            </a:lvl8pPr>
            <a:lvl9pPr indent="0" lvl="8" marL="0" marR="0" algn="r">
              <a:spcBef>
                <a:spcPts val="0"/>
              </a:spcBef>
              <a:spcAft>
                <a:spcPts val="0"/>
              </a:spcAft>
              <a:buNone/>
              <a:defRPr sz="12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89"/>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89"/>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8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8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8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chemeClr val="dk1"/>
                </a:solidFill>
                <a:latin typeface="Calibri"/>
                <a:ea typeface="Calibri"/>
                <a:cs typeface="Calibri"/>
                <a:sym typeface="Calibri"/>
              </a:defRPr>
            </a:lvl1pPr>
            <a:lvl2pPr indent="0" lvl="1" marL="0" marR="0" algn="r">
              <a:spcBef>
                <a:spcPts val="0"/>
              </a:spcBef>
              <a:spcAft>
                <a:spcPts val="0"/>
              </a:spcAft>
              <a:buNone/>
              <a:defRPr sz="1200">
                <a:solidFill>
                  <a:schemeClr val="dk1"/>
                </a:solidFill>
                <a:latin typeface="Calibri"/>
                <a:ea typeface="Calibri"/>
                <a:cs typeface="Calibri"/>
                <a:sym typeface="Calibri"/>
              </a:defRPr>
            </a:lvl2pPr>
            <a:lvl3pPr indent="0" lvl="2" marL="0" marR="0" algn="r">
              <a:spcBef>
                <a:spcPts val="0"/>
              </a:spcBef>
              <a:spcAft>
                <a:spcPts val="0"/>
              </a:spcAft>
              <a:buNone/>
              <a:defRPr sz="1200">
                <a:solidFill>
                  <a:schemeClr val="dk1"/>
                </a:solidFill>
                <a:latin typeface="Calibri"/>
                <a:ea typeface="Calibri"/>
                <a:cs typeface="Calibri"/>
                <a:sym typeface="Calibri"/>
              </a:defRPr>
            </a:lvl3pPr>
            <a:lvl4pPr indent="0" lvl="3" marL="0" marR="0" algn="r">
              <a:spcBef>
                <a:spcPts val="0"/>
              </a:spcBef>
              <a:spcAft>
                <a:spcPts val="0"/>
              </a:spcAft>
              <a:buNone/>
              <a:defRPr sz="1200">
                <a:solidFill>
                  <a:schemeClr val="dk1"/>
                </a:solidFill>
                <a:latin typeface="Calibri"/>
                <a:ea typeface="Calibri"/>
                <a:cs typeface="Calibri"/>
                <a:sym typeface="Calibri"/>
              </a:defRPr>
            </a:lvl4pPr>
            <a:lvl5pPr indent="0" lvl="4" marL="0" marR="0" algn="r">
              <a:spcBef>
                <a:spcPts val="0"/>
              </a:spcBef>
              <a:spcAft>
                <a:spcPts val="0"/>
              </a:spcAft>
              <a:buNone/>
              <a:defRPr sz="1200">
                <a:solidFill>
                  <a:schemeClr val="dk1"/>
                </a:solidFill>
                <a:latin typeface="Calibri"/>
                <a:ea typeface="Calibri"/>
                <a:cs typeface="Calibri"/>
                <a:sym typeface="Calibri"/>
              </a:defRPr>
            </a:lvl5pPr>
            <a:lvl6pPr indent="0" lvl="5" marL="0" marR="0" algn="r">
              <a:spcBef>
                <a:spcPts val="0"/>
              </a:spcBef>
              <a:spcAft>
                <a:spcPts val="0"/>
              </a:spcAft>
              <a:buNone/>
              <a:defRPr sz="1200">
                <a:solidFill>
                  <a:schemeClr val="dk1"/>
                </a:solidFill>
                <a:latin typeface="Calibri"/>
                <a:ea typeface="Calibri"/>
                <a:cs typeface="Calibri"/>
                <a:sym typeface="Calibri"/>
              </a:defRPr>
            </a:lvl6pPr>
            <a:lvl7pPr indent="0" lvl="6" marL="0" marR="0" algn="r">
              <a:spcBef>
                <a:spcPts val="0"/>
              </a:spcBef>
              <a:spcAft>
                <a:spcPts val="0"/>
              </a:spcAft>
              <a:buNone/>
              <a:defRPr sz="1200">
                <a:solidFill>
                  <a:schemeClr val="dk1"/>
                </a:solidFill>
                <a:latin typeface="Calibri"/>
                <a:ea typeface="Calibri"/>
                <a:cs typeface="Calibri"/>
                <a:sym typeface="Calibri"/>
              </a:defRPr>
            </a:lvl7pPr>
            <a:lvl8pPr indent="0" lvl="7" marL="0" marR="0" algn="r">
              <a:spcBef>
                <a:spcPts val="0"/>
              </a:spcBef>
              <a:spcAft>
                <a:spcPts val="0"/>
              </a:spcAft>
              <a:buNone/>
              <a:defRPr sz="1200">
                <a:solidFill>
                  <a:schemeClr val="dk1"/>
                </a:solidFill>
                <a:latin typeface="Calibri"/>
                <a:ea typeface="Calibri"/>
                <a:cs typeface="Calibri"/>
                <a:sym typeface="Calibri"/>
              </a:defRPr>
            </a:lvl8pPr>
            <a:lvl9pPr indent="0" lvl="8" marL="0" marR="0" algn="r">
              <a:spcBef>
                <a:spcPts val="0"/>
              </a:spcBef>
              <a:spcAft>
                <a:spcPts val="0"/>
              </a:spcAft>
              <a:buNone/>
              <a:defRPr sz="12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8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8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8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8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chemeClr val="dk1"/>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chemeClr val="dk1"/>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chemeClr val="dk1"/>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chemeClr val="dk1"/>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chemeClr val="dk1"/>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chemeClr val="dk1"/>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chemeClr val="dk1"/>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chemeClr val="dk1"/>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8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8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8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8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8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chemeClr val="dk1"/>
                </a:solidFill>
                <a:latin typeface="Calibri"/>
                <a:ea typeface="Calibri"/>
                <a:cs typeface="Calibri"/>
                <a:sym typeface="Calibri"/>
              </a:defRPr>
            </a:lvl1pPr>
            <a:lvl2pPr indent="0" lvl="1" marL="0" marR="0" algn="r">
              <a:spcBef>
                <a:spcPts val="0"/>
              </a:spcBef>
              <a:spcAft>
                <a:spcPts val="0"/>
              </a:spcAft>
              <a:buNone/>
              <a:defRPr sz="1200">
                <a:solidFill>
                  <a:schemeClr val="dk1"/>
                </a:solidFill>
                <a:latin typeface="Calibri"/>
                <a:ea typeface="Calibri"/>
                <a:cs typeface="Calibri"/>
                <a:sym typeface="Calibri"/>
              </a:defRPr>
            </a:lvl2pPr>
            <a:lvl3pPr indent="0" lvl="2" marL="0" marR="0" algn="r">
              <a:spcBef>
                <a:spcPts val="0"/>
              </a:spcBef>
              <a:spcAft>
                <a:spcPts val="0"/>
              </a:spcAft>
              <a:buNone/>
              <a:defRPr sz="1200">
                <a:solidFill>
                  <a:schemeClr val="dk1"/>
                </a:solidFill>
                <a:latin typeface="Calibri"/>
                <a:ea typeface="Calibri"/>
                <a:cs typeface="Calibri"/>
                <a:sym typeface="Calibri"/>
              </a:defRPr>
            </a:lvl3pPr>
            <a:lvl4pPr indent="0" lvl="3" marL="0" marR="0" algn="r">
              <a:spcBef>
                <a:spcPts val="0"/>
              </a:spcBef>
              <a:spcAft>
                <a:spcPts val="0"/>
              </a:spcAft>
              <a:buNone/>
              <a:defRPr sz="1200">
                <a:solidFill>
                  <a:schemeClr val="dk1"/>
                </a:solidFill>
                <a:latin typeface="Calibri"/>
                <a:ea typeface="Calibri"/>
                <a:cs typeface="Calibri"/>
                <a:sym typeface="Calibri"/>
              </a:defRPr>
            </a:lvl4pPr>
            <a:lvl5pPr indent="0" lvl="4" marL="0" marR="0" algn="r">
              <a:spcBef>
                <a:spcPts val="0"/>
              </a:spcBef>
              <a:spcAft>
                <a:spcPts val="0"/>
              </a:spcAft>
              <a:buNone/>
              <a:defRPr sz="1200">
                <a:solidFill>
                  <a:schemeClr val="dk1"/>
                </a:solidFill>
                <a:latin typeface="Calibri"/>
                <a:ea typeface="Calibri"/>
                <a:cs typeface="Calibri"/>
                <a:sym typeface="Calibri"/>
              </a:defRPr>
            </a:lvl5pPr>
            <a:lvl6pPr indent="0" lvl="5" marL="0" marR="0" algn="r">
              <a:spcBef>
                <a:spcPts val="0"/>
              </a:spcBef>
              <a:spcAft>
                <a:spcPts val="0"/>
              </a:spcAft>
              <a:buNone/>
              <a:defRPr sz="1200">
                <a:solidFill>
                  <a:schemeClr val="dk1"/>
                </a:solidFill>
                <a:latin typeface="Calibri"/>
                <a:ea typeface="Calibri"/>
                <a:cs typeface="Calibri"/>
                <a:sym typeface="Calibri"/>
              </a:defRPr>
            </a:lvl6pPr>
            <a:lvl7pPr indent="0" lvl="6" marL="0" marR="0" algn="r">
              <a:spcBef>
                <a:spcPts val="0"/>
              </a:spcBef>
              <a:spcAft>
                <a:spcPts val="0"/>
              </a:spcAft>
              <a:buNone/>
              <a:defRPr sz="1200">
                <a:solidFill>
                  <a:schemeClr val="dk1"/>
                </a:solidFill>
                <a:latin typeface="Calibri"/>
                <a:ea typeface="Calibri"/>
                <a:cs typeface="Calibri"/>
                <a:sym typeface="Calibri"/>
              </a:defRPr>
            </a:lvl7pPr>
            <a:lvl8pPr indent="0" lvl="7" marL="0" marR="0" algn="r">
              <a:spcBef>
                <a:spcPts val="0"/>
              </a:spcBef>
              <a:spcAft>
                <a:spcPts val="0"/>
              </a:spcAft>
              <a:buNone/>
              <a:defRPr sz="1200">
                <a:solidFill>
                  <a:schemeClr val="dk1"/>
                </a:solidFill>
                <a:latin typeface="Calibri"/>
                <a:ea typeface="Calibri"/>
                <a:cs typeface="Calibri"/>
                <a:sym typeface="Calibri"/>
              </a:defRPr>
            </a:lvl8pPr>
            <a:lvl9pPr indent="0" lvl="8" marL="0" marR="0" algn="r">
              <a:spcBef>
                <a:spcPts val="0"/>
              </a:spcBef>
              <a:spcAft>
                <a:spcPts val="0"/>
              </a:spcAft>
              <a:buNone/>
              <a:defRPr sz="12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8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8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8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8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8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chemeClr val="dk1"/>
                </a:solidFill>
                <a:latin typeface="Calibri"/>
                <a:ea typeface="Calibri"/>
                <a:cs typeface="Calibri"/>
                <a:sym typeface="Calibri"/>
              </a:defRPr>
            </a:lvl1pPr>
            <a:lvl2pPr indent="0" lvl="1" marL="0" marR="0" algn="r">
              <a:spcBef>
                <a:spcPts val="0"/>
              </a:spcBef>
              <a:spcAft>
                <a:spcPts val="0"/>
              </a:spcAft>
              <a:buNone/>
              <a:defRPr sz="1200">
                <a:solidFill>
                  <a:schemeClr val="dk1"/>
                </a:solidFill>
                <a:latin typeface="Calibri"/>
                <a:ea typeface="Calibri"/>
                <a:cs typeface="Calibri"/>
                <a:sym typeface="Calibri"/>
              </a:defRPr>
            </a:lvl2pPr>
            <a:lvl3pPr indent="0" lvl="2" marL="0" marR="0" algn="r">
              <a:spcBef>
                <a:spcPts val="0"/>
              </a:spcBef>
              <a:spcAft>
                <a:spcPts val="0"/>
              </a:spcAft>
              <a:buNone/>
              <a:defRPr sz="1200">
                <a:solidFill>
                  <a:schemeClr val="dk1"/>
                </a:solidFill>
                <a:latin typeface="Calibri"/>
                <a:ea typeface="Calibri"/>
                <a:cs typeface="Calibri"/>
                <a:sym typeface="Calibri"/>
              </a:defRPr>
            </a:lvl3pPr>
            <a:lvl4pPr indent="0" lvl="3" marL="0" marR="0" algn="r">
              <a:spcBef>
                <a:spcPts val="0"/>
              </a:spcBef>
              <a:spcAft>
                <a:spcPts val="0"/>
              </a:spcAft>
              <a:buNone/>
              <a:defRPr sz="1200">
                <a:solidFill>
                  <a:schemeClr val="dk1"/>
                </a:solidFill>
                <a:latin typeface="Calibri"/>
                <a:ea typeface="Calibri"/>
                <a:cs typeface="Calibri"/>
                <a:sym typeface="Calibri"/>
              </a:defRPr>
            </a:lvl4pPr>
            <a:lvl5pPr indent="0" lvl="4" marL="0" marR="0" algn="r">
              <a:spcBef>
                <a:spcPts val="0"/>
              </a:spcBef>
              <a:spcAft>
                <a:spcPts val="0"/>
              </a:spcAft>
              <a:buNone/>
              <a:defRPr sz="1200">
                <a:solidFill>
                  <a:schemeClr val="dk1"/>
                </a:solidFill>
                <a:latin typeface="Calibri"/>
                <a:ea typeface="Calibri"/>
                <a:cs typeface="Calibri"/>
                <a:sym typeface="Calibri"/>
              </a:defRPr>
            </a:lvl5pPr>
            <a:lvl6pPr indent="0" lvl="5" marL="0" marR="0" algn="r">
              <a:spcBef>
                <a:spcPts val="0"/>
              </a:spcBef>
              <a:spcAft>
                <a:spcPts val="0"/>
              </a:spcAft>
              <a:buNone/>
              <a:defRPr sz="1200">
                <a:solidFill>
                  <a:schemeClr val="dk1"/>
                </a:solidFill>
                <a:latin typeface="Calibri"/>
                <a:ea typeface="Calibri"/>
                <a:cs typeface="Calibri"/>
                <a:sym typeface="Calibri"/>
              </a:defRPr>
            </a:lvl6pPr>
            <a:lvl7pPr indent="0" lvl="6" marL="0" marR="0" algn="r">
              <a:spcBef>
                <a:spcPts val="0"/>
              </a:spcBef>
              <a:spcAft>
                <a:spcPts val="0"/>
              </a:spcAft>
              <a:buNone/>
              <a:defRPr sz="1200">
                <a:solidFill>
                  <a:schemeClr val="dk1"/>
                </a:solidFill>
                <a:latin typeface="Calibri"/>
                <a:ea typeface="Calibri"/>
                <a:cs typeface="Calibri"/>
                <a:sym typeface="Calibri"/>
              </a:defRPr>
            </a:lvl7pPr>
            <a:lvl8pPr indent="0" lvl="7" marL="0" marR="0" algn="r">
              <a:spcBef>
                <a:spcPts val="0"/>
              </a:spcBef>
              <a:spcAft>
                <a:spcPts val="0"/>
              </a:spcAft>
              <a:buNone/>
              <a:defRPr sz="1200">
                <a:solidFill>
                  <a:schemeClr val="dk1"/>
                </a:solidFill>
                <a:latin typeface="Calibri"/>
                <a:ea typeface="Calibri"/>
                <a:cs typeface="Calibri"/>
                <a:sym typeface="Calibri"/>
              </a:defRPr>
            </a:lvl8pPr>
            <a:lvl9pPr indent="0" lvl="8" marL="0" marR="0" algn="r">
              <a:spcBef>
                <a:spcPts val="0"/>
              </a:spcBef>
              <a:spcAft>
                <a:spcPts val="0"/>
              </a:spcAft>
              <a:buNone/>
              <a:defRPr sz="12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8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8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8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8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8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8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8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chemeClr val="dk1"/>
                </a:solidFill>
                <a:latin typeface="Calibri"/>
                <a:ea typeface="Calibri"/>
                <a:cs typeface="Calibri"/>
                <a:sym typeface="Calibri"/>
              </a:defRPr>
            </a:lvl1pPr>
            <a:lvl2pPr indent="0" lvl="1" marL="0" marR="0" algn="r">
              <a:spcBef>
                <a:spcPts val="0"/>
              </a:spcBef>
              <a:spcAft>
                <a:spcPts val="0"/>
              </a:spcAft>
              <a:buNone/>
              <a:defRPr sz="1200">
                <a:solidFill>
                  <a:schemeClr val="dk1"/>
                </a:solidFill>
                <a:latin typeface="Calibri"/>
                <a:ea typeface="Calibri"/>
                <a:cs typeface="Calibri"/>
                <a:sym typeface="Calibri"/>
              </a:defRPr>
            </a:lvl2pPr>
            <a:lvl3pPr indent="0" lvl="2" marL="0" marR="0" algn="r">
              <a:spcBef>
                <a:spcPts val="0"/>
              </a:spcBef>
              <a:spcAft>
                <a:spcPts val="0"/>
              </a:spcAft>
              <a:buNone/>
              <a:defRPr sz="1200">
                <a:solidFill>
                  <a:schemeClr val="dk1"/>
                </a:solidFill>
                <a:latin typeface="Calibri"/>
                <a:ea typeface="Calibri"/>
                <a:cs typeface="Calibri"/>
                <a:sym typeface="Calibri"/>
              </a:defRPr>
            </a:lvl3pPr>
            <a:lvl4pPr indent="0" lvl="3" marL="0" marR="0" algn="r">
              <a:spcBef>
                <a:spcPts val="0"/>
              </a:spcBef>
              <a:spcAft>
                <a:spcPts val="0"/>
              </a:spcAft>
              <a:buNone/>
              <a:defRPr sz="1200">
                <a:solidFill>
                  <a:schemeClr val="dk1"/>
                </a:solidFill>
                <a:latin typeface="Calibri"/>
                <a:ea typeface="Calibri"/>
                <a:cs typeface="Calibri"/>
                <a:sym typeface="Calibri"/>
              </a:defRPr>
            </a:lvl4pPr>
            <a:lvl5pPr indent="0" lvl="4" marL="0" marR="0" algn="r">
              <a:spcBef>
                <a:spcPts val="0"/>
              </a:spcBef>
              <a:spcAft>
                <a:spcPts val="0"/>
              </a:spcAft>
              <a:buNone/>
              <a:defRPr sz="1200">
                <a:solidFill>
                  <a:schemeClr val="dk1"/>
                </a:solidFill>
                <a:latin typeface="Calibri"/>
                <a:ea typeface="Calibri"/>
                <a:cs typeface="Calibri"/>
                <a:sym typeface="Calibri"/>
              </a:defRPr>
            </a:lvl5pPr>
            <a:lvl6pPr indent="0" lvl="5" marL="0" marR="0" algn="r">
              <a:spcBef>
                <a:spcPts val="0"/>
              </a:spcBef>
              <a:spcAft>
                <a:spcPts val="0"/>
              </a:spcAft>
              <a:buNone/>
              <a:defRPr sz="1200">
                <a:solidFill>
                  <a:schemeClr val="dk1"/>
                </a:solidFill>
                <a:latin typeface="Calibri"/>
                <a:ea typeface="Calibri"/>
                <a:cs typeface="Calibri"/>
                <a:sym typeface="Calibri"/>
              </a:defRPr>
            </a:lvl6pPr>
            <a:lvl7pPr indent="0" lvl="6" marL="0" marR="0" algn="r">
              <a:spcBef>
                <a:spcPts val="0"/>
              </a:spcBef>
              <a:spcAft>
                <a:spcPts val="0"/>
              </a:spcAft>
              <a:buNone/>
              <a:defRPr sz="1200">
                <a:solidFill>
                  <a:schemeClr val="dk1"/>
                </a:solidFill>
                <a:latin typeface="Calibri"/>
                <a:ea typeface="Calibri"/>
                <a:cs typeface="Calibri"/>
                <a:sym typeface="Calibri"/>
              </a:defRPr>
            </a:lvl7pPr>
            <a:lvl8pPr indent="0" lvl="7" marL="0" marR="0" algn="r">
              <a:spcBef>
                <a:spcPts val="0"/>
              </a:spcBef>
              <a:spcAft>
                <a:spcPts val="0"/>
              </a:spcAft>
              <a:buNone/>
              <a:defRPr sz="1200">
                <a:solidFill>
                  <a:schemeClr val="dk1"/>
                </a:solidFill>
                <a:latin typeface="Calibri"/>
                <a:ea typeface="Calibri"/>
                <a:cs typeface="Calibri"/>
                <a:sym typeface="Calibri"/>
              </a:defRPr>
            </a:lvl8pPr>
            <a:lvl9pPr indent="0" lvl="8" marL="0" marR="0" algn="r">
              <a:spcBef>
                <a:spcPts val="0"/>
              </a:spcBef>
              <a:spcAft>
                <a:spcPts val="0"/>
              </a:spcAft>
              <a:buNone/>
              <a:defRPr sz="12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8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chemeClr val="dk1"/>
                </a:solidFill>
                <a:latin typeface="Calibri"/>
                <a:ea typeface="Calibri"/>
                <a:cs typeface="Calibri"/>
                <a:sym typeface="Calibri"/>
              </a:defRPr>
            </a:lvl1pPr>
            <a:lvl2pPr indent="0" lvl="1" marL="0" marR="0" algn="r">
              <a:spcBef>
                <a:spcPts val="0"/>
              </a:spcBef>
              <a:spcAft>
                <a:spcPts val="0"/>
              </a:spcAft>
              <a:buNone/>
              <a:defRPr sz="1200">
                <a:solidFill>
                  <a:schemeClr val="dk1"/>
                </a:solidFill>
                <a:latin typeface="Calibri"/>
                <a:ea typeface="Calibri"/>
                <a:cs typeface="Calibri"/>
                <a:sym typeface="Calibri"/>
              </a:defRPr>
            </a:lvl2pPr>
            <a:lvl3pPr indent="0" lvl="2" marL="0" marR="0" algn="r">
              <a:spcBef>
                <a:spcPts val="0"/>
              </a:spcBef>
              <a:spcAft>
                <a:spcPts val="0"/>
              </a:spcAft>
              <a:buNone/>
              <a:defRPr sz="1200">
                <a:solidFill>
                  <a:schemeClr val="dk1"/>
                </a:solidFill>
                <a:latin typeface="Calibri"/>
                <a:ea typeface="Calibri"/>
                <a:cs typeface="Calibri"/>
                <a:sym typeface="Calibri"/>
              </a:defRPr>
            </a:lvl3pPr>
            <a:lvl4pPr indent="0" lvl="3" marL="0" marR="0" algn="r">
              <a:spcBef>
                <a:spcPts val="0"/>
              </a:spcBef>
              <a:spcAft>
                <a:spcPts val="0"/>
              </a:spcAft>
              <a:buNone/>
              <a:defRPr sz="1200">
                <a:solidFill>
                  <a:schemeClr val="dk1"/>
                </a:solidFill>
                <a:latin typeface="Calibri"/>
                <a:ea typeface="Calibri"/>
                <a:cs typeface="Calibri"/>
                <a:sym typeface="Calibri"/>
              </a:defRPr>
            </a:lvl4pPr>
            <a:lvl5pPr indent="0" lvl="4" marL="0" marR="0" algn="r">
              <a:spcBef>
                <a:spcPts val="0"/>
              </a:spcBef>
              <a:spcAft>
                <a:spcPts val="0"/>
              </a:spcAft>
              <a:buNone/>
              <a:defRPr sz="1200">
                <a:solidFill>
                  <a:schemeClr val="dk1"/>
                </a:solidFill>
                <a:latin typeface="Calibri"/>
                <a:ea typeface="Calibri"/>
                <a:cs typeface="Calibri"/>
                <a:sym typeface="Calibri"/>
              </a:defRPr>
            </a:lvl5pPr>
            <a:lvl6pPr indent="0" lvl="5" marL="0" marR="0" algn="r">
              <a:spcBef>
                <a:spcPts val="0"/>
              </a:spcBef>
              <a:spcAft>
                <a:spcPts val="0"/>
              </a:spcAft>
              <a:buNone/>
              <a:defRPr sz="1200">
                <a:solidFill>
                  <a:schemeClr val="dk1"/>
                </a:solidFill>
                <a:latin typeface="Calibri"/>
                <a:ea typeface="Calibri"/>
                <a:cs typeface="Calibri"/>
                <a:sym typeface="Calibri"/>
              </a:defRPr>
            </a:lvl6pPr>
            <a:lvl7pPr indent="0" lvl="6" marL="0" marR="0" algn="r">
              <a:spcBef>
                <a:spcPts val="0"/>
              </a:spcBef>
              <a:spcAft>
                <a:spcPts val="0"/>
              </a:spcAft>
              <a:buNone/>
              <a:defRPr sz="1200">
                <a:solidFill>
                  <a:schemeClr val="dk1"/>
                </a:solidFill>
                <a:latin typeface="Calibri"/>
                <a:ea typeface="Calibri"/>
                <a:cs typeface="Calibri"/>
                <a:sym typeface="Calibri"/>
              </a:defRPr>
            </a:lvl7pPr>
            <a:lvl8pPr indent="0" lvl="7" marL="0" marR="0" algn="r">
              <a:spcBef>
                <a:spcPts val="0"/>
              </a:spcBef>
              <a:spcAft>
                <a:spcPts val="0"/>
              </a:spcAft>
              <a:buNone/>
              <a:defRPr sz="1200">
                <a:solidFill>
                  <a:schemeClr val="dk1"/>
                </a:solidFill>
                <a:latin typeface="Calibri"/>
                <a:ea typeface="Calibri"/>
                <a:cs typeface="Calibri"/>
                <a:sym typeface="Calibri"/>
              </a:defRPr>
            </a:lvl8pPr>
            <a:lvl9pPr indent="0" lvl="8" marL="0" marR="0" algn="r">
              <a:spcBef>
                <a:spcPts val="0"/>
              </a:spcBef>
              <a:spcAft>
                <a:spcPts val="0"/>
              </a:spcAft>
              <a:buNone/>
              <a:defRPr sz="12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chemeClr val="dk1"/>
                </a:solidFill>
                <a:latin typeface="Calibri"/>
                <a:ea typeface="Calibri"/>
                <a:cs typeface="Calibri"/>
                <a:sym typeface="Calibri"/>
              </a:defRPr>
            </a:lvl1pPr>
            <a:lvl2pPr indent="0" lvl="1" marL="0" marR="0" algn="r">
              <a:spcBef>
                <a:spcPts val="0"/>
              </a:spcBef>
              <a:spcAft>
                <a:spcPts val="0"/>
              </a:spcAft>
              <a:buNone/>
              <a:defRPr sz="1200">
                <a:solidFill>
                  <a:schemeClr val="dk1"/>
                </a:solidFill>
                <a:latin typeface="Calibri"/>
                <a:ea typeface="Calibri"/>
                <a:cs typeface="Calibri"/>
                <a:sym typeface="Calibri"/>
              </a:defRPr>
            </a:lvl2pPr>
            <a:lvl3pPr indent="0" lvl="2" marL="0" marR="0" algn="r">
              <a:spcBef>
                <a:spcPts val="0"/>
              </a:spcBef>
              <a:spcAft>
                <a:spcPts val="0"/>
              </a:spcAft>
              <a:buNone/>
              <a:defRPr sz="1200">
                <a:solidFill>
                  <a:schemeClr val="dk1"/>
                </a:solidFill>
                <a:latin typeface="Calibri"/>
                <a:ea typeface="Calibri"/>
                <a:cs typeface="Calibri"/>
                <a:sym typeface="Calibri"/>
              </a:defRPr>
            </a:lvl3pPr>
            <a:lvl4pPr indent="0" lvl="3" marL="0" marR="0" algn="r">
              <a:spcBef>
                <a:spcPts val="0"/>
              </a:spcBef>
              <a:spcAft>
                <a:spcPts val="0"/>
              </a:spcAft>
              <a:buNone/>
              <a:defRPr sz="1200">
                <a:solidFill>
                  <a:schemeClr val="dk1"/>
                </a:solidFill>
                <a:latin typeface="Calibri"/>
                <a:ea typeface="Calibri"/>
                <a:cs typeface="Calibri"/>
                <a:sym typeface="Calibri"/>
              </a:defRPr>
            </a:lvl4pPr>
            <a:lvl5pPr indent="0" lvl="4" marL="0" marR="0" algn="r">
              <a:spcBef>
                <a:spcPts val="0"/>
              </a:spcBef>
              <a:spcAft>
                <a:spcPts val="0"/>
              </a:spcAft>
              <a:buNone/>
              <a:defRPr sz="1200">
                <a:solidFill>
                  <a:schemeClr val="dk1"/>
                </a:solidFill>
                <a:latin typeface="Calibri"/>
                <a:ea typeface="Calibri"/>
                <a:cs typeface="Calibri"/>
                <a:sym typeface="Calibri"/>
              </a:defRPr>
            </a:lvl5pPr>
            <a:lvl6pPr indent="0" lvl="5" marL="0" marR="0" algn="r">
              <a:spcBef>
                <a:spcPts val="0"/>
              </a:spcBef>
              <a:spcAft>
                <a:spcPts val="0"/>
              </a:spcAft>
              <a:buNone/>
              <a:defRPr sz="1200">
                <a:solidFill>
                  <a:schemeClr val="dk1"/>
                </a:solidFill>
                <a:latin typeface="Calibri"/>
                <a:ea typeface="Calibri"/>
                <a:cs typeface="Calibri"/>
                <a:sym typeface="Calibri"/>
              </a:defRPr>
            </a:lvl6pPr>
            <a:lvl7pPr indent="0" lvl="6" marL="0" marR="0" algn="r">
              <a:spcBef>
                <a:spcPts val="0"/>
              </a:spcBef>
              <a:spcAft>
                <a:spcPts val="0"/>
              </a:spcAft>
              <a:buNone/>
              <a:defRPr sz="1200">
                <a:solidFill>
                  <a:schemeClr val="dk1"/>
                </a:solidFill>
                <a:latin typeface="Calibri"/>
                <a:ea typeface="Calibri"/>
                <a:cs typeface="Calibri"/>
                <a:sym typeface="Calibri"/>
              </a:defRPr>
            </a:lvl7pPr>
            <a:lvl8pPr indent="0" lvl="7" marL="0" marR="0" algn="r">
              <a:spcBef>
                <a:spcPts val="0"/>
              </a:spcBef>
              <a:spcAft>
                <a:spcPts val="0"/>
              </a:spcAft>
              <a:buNone/>
              <a:defRPr sz="1200">
                <a:solidFill>
                  <a:schemeClr val="dk1"/>
                </a:solidFill>
                <a:latin typeface="Calibri"/>
                <a:ea typeface="Calibri"/>
                <a:cs typeface="Calibri"/>
                <a:sym typeface="Calibri"/>
              </a:defRPr>
            </a:lvl8pPr>
            <a:lvl9pPr indent="0" lvl="8" marL="0" marR="0" algn="r">
              <a:spcBef>
                <a:spcPts val="0"/>
              </a:spcBef>
              <a:spcAft>
                <a:spcPts val="0"/>
              </a:spcAft>
              <a:buNone/>
              <a:defRPr sz="12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8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8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8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8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chemeClr val="dk1"/>
                </a:solidFill>
                <a:latin typeface="Calibri"/>
                <a:ea typeface="Calibri"/>
                <a:cs typeface="Calibri"/>
                <a:sym typeface="Calibri"/>
              </a:defRPr>
            </a:lvl1pPr>
            <a:lvl2pPr indent="0" lvl="1" marL="0" marR="0" algn="r">
              <a:spcBef>
                <a:spcPts val="0"/>
              </a:spcBef>
              <a:spcAft>
                <a:spcPts val="0"/>
              </a:spcAft>
              <a:buNone/>
              <a:defRPr sz="1200">
                <a:solidFill>
                  <a:schemeClr val="dk1"/>
                </a:solidFill>
                <a:latin typeface="Calibri"/>
                <a:ea typeface="Calibri"/>
                <a:cs typeface="Calibri"/>
                <a:sym typeface="Calibri"/>
              </a:defRPr>
            </a:lvl2pPr>
            <a:lvl3pPr indent="0" lvl="2" marL="0" marR="0" algn="r">
              <a:spcBef>
                <a:spcPts val="0"/>
              </a:spcBef>
              <a:spcAft>
                <a:spcPts val="0"/>
              </a:spcAft>
              <a:buNone/>
              <a:defRPr sz="1200">
                <a:solidFill>
                  <a:schemeClr val="dk1"/>
                </a:solidFill>
                <a:latin typeface="Calibri"/>
                <a:ea typeface="Calibri"/>
                <a:cs typeface="Calibri"/>
                <a:sym typeface="Calibri"/>
              </a:defRPr>
            </a:lvl3pPr>
            <a:lvl4pPr indent="0" lvl="3" marL="0" marR="0" algn="r">
              <a:spcBef>
                <a:spcPts val="0"/>
              </a:spcBef>
              <a:spcAft>
                <a:spcPts val="0"/>
              </a:spcAft>
              <a:buNone/>
              <a:defRPr sz="1200">
                <a:solidFill>
                  <a:schemeClr val="dk1"/>
                </a:solidFill>
                <a:latin typeface="Calibri"/>
                <a:ea typeface="Calibri"/>
                <a:cs typeface="Calibri"/>
                <a:sym typeface="Calibri"/>
              </a:defRPr>
            </a:lvl4pPr>
            <a:lvl5pPr indent="0" lvl="4" marL="0" marR="0" algn="r">
              <a:spcBef>
                <a:spcPts val="0"/>
              </a:spcBef>
              <a:spcAft>
                <a:spcPts val="0"/>
              </a:spcAft>
              <a:buNone/>
              <a:defRPr sz="1200">
                <a:solidFill>
                  <a:schemeClr val="dk1"/>
                </a:solidFill>
                <a:latin typeface="Calibri"/>
                <a:ea typeface="Calibri"/>
                <a:cs typeface="Calibri"/>
                <a:sym typeface="Calibri"/>
              </a:defRPr>
            </a:lvl5pPr>
            <a:lvl6pPr indent="0" lvl="5" marL="0" marR="0" algn="r">
              <a:spcBef>
                <a:spcPts val="0"/>
              </a:spcBef>
              <a:spcAft>
                <a:spcPts val="0"/>
              </a:spcAft>
              <a:buNone/>
              <a:defRPr sz="1200">
                <a:solidFill>
                  <a:schemeClr val="dk1"/>
                </a:solidFill>
                <a:latin typeface="Calibri"/>
                <a:ea typeface="Calibri"/>
                <a:cs typeface="Calibri"/>
                <a:sym typeface="Calibri"/>
              </a:defRPr>
            </a:lvl6pPr>
            <a:lvl7pPr indent="0" lvl="6" marL="0" marR="0" algn="r">
              <a:spcBef>
                <a:spcPts val="0"/>
              </a:spcBef>
              <a:spcAft>
                <a:spcPts val="0"/>
              </a:spcAft>
              <a:buNone/>
              <a:defRPr sz="1200">
                <a:solidFill>
                  <a:schemeClr val="dk1"/>
                </a:solidFill>
                <a:latin typeface="Calibri"/>
                <a:ea typeface="Calibri"/>
                <a:cs typeface="Calibri"/>
                <a:sym typeface="Calibri"/>
              </a:defRPr>
            </a:lvl7pPr>
            <a:lvl8pPr indent="0" lvl="7" marL="0" marR="0" algn="r">
              <a:spcBef>
                <a:spcPts val="0"/>
              </a:spcBef>
              <a:spcAft>
                <a:spcPts val="0"/>
              </a:spcAft>
              <a:buNone/>
              <a:defRPr sz="1200">
                <a:solidFill>
                  <a:schemeClr val="dk1"/>
                </a:solidFill>
                <a:latin typeface="Calibri"/>
                <a:ea typeface="Calibri"/>
                <a:cs typeface="Calibri"/>
                <a:sym typeface="Calibri"/>
              </a:defRPr>
            </a:lvl8pPr>
            <a:lvl9pPr indent="0" lvl="8" marL="0" marR="0" algn="r">
              <a:spcBef>
                <a:spcPts val="0"/>
              </a:spcBef>
              <a:spcAft>
                <a:spcPts val="0"/>
              </a:spcAft>
              <a:buNone/>
              <a:defRPr sz="12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8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87"/>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8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8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8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chemeClr val="dk1"/>
                </a:solidFill>
                <a:latin typeface="Calibri"/>
                <a:ea typeface="Calibri"/>
                <a:cs typeface="Calibri"/>
                <a:sym typeface="Calibri"/>
              </a:defRPr>
            </a:lvl1pPr>
            <a:lvl2pPr indent="0" lvl="1" marL="0" marR="0" algn="r">
              <a:spcBef>
                <a:spcPts val="0"/>
              </a:spcBef>
              <a:spcAft>
                <a:spcPts val="0"/>
              </a:spcAft>
              <a:buNone/>
              <a:defRPr sz="1200">
                <a:solidFill>
                  <a:schemeClr val="dk1"/>
                </a:solidFill>
                <a:latin typeface="Calibri"/>
                <a:ea typeface="Calibri"/>
                <a:cs typeface="Calibri"/>
                <a:sym typeface="Calibri"/>
              </a:defRPr>
            </a:lvl2pPr>
            <a:lvl3pPr indent="0" lvl="2" marL="0" marR="0" algn="r">
              <a:spcBef>
                <a:spcPts val="0"/>
              </a:spcBef>
              <a:spcAft>
                <a:spcPts val="0"/>
              </a:spcAft>
              <a:buNone/>
              <a:defRPr sz="1200">
                <a:solidFill>
                  <a:schemeClr val="dk1"/>
                </a:solidFill>
                <a:latin typeface="Calibri"/>
                <a:ea typeface="Calibri"/>
                <a:cs typeface="Calibri"/>
                <a:sym typeface="Calibri"/>
              </a:defRPr>
            </a:lvl3pPr>
            <a:lvl4pPr indent="0" lvl="3" marL="0" marR="0" algn="r">
              <a:spcBef>
                <a:spcPts val="0"/>
              </a:spcBef>
              <a:spcAft>
                <a:spcPts val="0"/>
              </a:spcAft>
              <a:buNone/>
              <a:defRPr sz="1200">
                <a:solidFill>
                  <a:schemeClr val="dk1"/>
                </a:solidFill>
                <a:latin typeface="Calibri"/>
                <a:ea typeface="Calibri"/>
                <a:cs typeface="Calibri"/>
                <a:sym typeface="Calibri"/>
              </a:defRPr>
            </a:lvl4pPr>
            <a:lvl5pPr indent="0" lvl="4" marL="0" marR="0" algn="r">
              <a:spcBef>
                <a:spcPts val="0"/>
              </a:spcBef>
              <a:spcAft>
                <a:spcPts val="0"/>
              </a:spcAft>
              <a:buNone/>
              <a:defRPr sz="1200">
                <a:solidFill>
                  <a:schemeClr val="dk1"/>
                </a:solidFill>
                <a:latin typeface="Calibri"/>
                <a:ea typeface="Calibri"/>
                <a:cs typeface="Calibri"/>
                <a:sym typeface="Calibri"/>
              </a:defRPr>
            </a:lvl5pPr>
            <a:lvl6pPr indent="0" lvl="5" marL="0" marR="0" algn="r">
              <a:spcBef>
                <a:spcPts val="0"/>
              </a:spcBef>
              <a:spcAft>
                <a:spcPts val="0"/>
              </a:spcAft>
              <a:buNone/>
              <a:defRPr sz="1200">
                <a:solidFill>
                  <a:schemeClr val="dk1"/>
                </a:solidFill>
                <a:latin typeface="Calibri"/>
                <a:ea typeface="Calibri"/>
                <a:cs typeface="Calibri"/>
                <a:sym typeface="Calibri"/>
              </a:defRPr>
            </a:lvl6pPr>
            <a:lvl7pPr indent="0" lvl="6" marL="0" marR="0" algn="r">
              <a:spcBef>
                <a:spcPts val="0"/>
              </a:spcBef>
              <a:spcAft>
                <a:spcPts val="0"/>
              </a:spcAft>
              <a:buNone/>
              <a:defRPr sz="1200">
                <a:solidFill>
                  <a:schemeClr val="dk1"/>
                </a:solidFill>
                <a:latin typeface="Calibri"/>
                <a:ea typeface="Calibri"/>
                <a:cs typeface="Calibri"/>
                <a:sym typeface="Calibri"/>
              </a:defRPr>
            </a:lvl7pPr>
            <a:lvl8pPr indent="0" lvl="7" marL="0" marR="0" algn="r">
              <a:spcBef>
                <a:spcPts val="0"/>
              </a:spcBef>
              <a:spcAft>
                <a:spcPts val="0"/>
              </a:spcAft>
              <a:buNone/>
              <a:defRPr sz="1200">
                <a:solidFill>
                  <a:schemeClr val="dk1"/>
                </a:solidFill>
                <a:latin typeface="Calibri"/>
                <a:ea typeface="Calibri"/>
                <a:cs typeface="Calibri"/>
                <a:sym typeface="Calibri"/>
              </a:defRPr>
            </a:lvl8pPr>
            <a:lvl9pPr indent="0" lvl="8" marL="0" marR="0" algn="r">
              <a:spcBef>
                <a:spcPts val="0"/>
              </a:spcBef>
              <a:spcAft>
                <a:spcPts val="0"/>
              </a:spcAft>
              <a:buNone/>
              <a:defRPr sz="12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7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7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7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7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1"/>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chemeClr val="dk1"/>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chemeClr val="dk1"/>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chemeClr val="dk1"/>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chemeClr val="dk1"/>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chemeClr val="dk1"/>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chemeClr val="dk1"/>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chemeClr val="dk1"/>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7.jpg"/><Relationship Id="rId6"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hyperlink" Target="https://www.quora.com/What-is-a-batch-operating-system-time-sharing-operating-system-distributed-operating-system-network-operating-system-and-an-embedded-syste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4.png"/><Relationship Id="rId6"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vmlDrawing" Target="../drawings/vmlDrawing1.vml"/><Relationship Id="rId4" Type="http://schemas.openxmlformats.org/officeDocument/2006/relationships/image" Target="../media/image6.png"/><Relationship Id="rId11" Type="http://schemas.openxmlformats.org/officeDocument/2006/relationships/image" Target="../media/image39.png"/><Relationship Id="rId10" Type="http://schemas.openxmlformats.org/officeDocument/2006/relationships/oleObject" Target="../embeddings/oleObject2.bin"/><Relationship Id="rId12" Type="http://schemas.openxmlformats.org/officeDocument/2006/relationships/hyperlink" Target="https://ece.uwaterloo.ca/~agurfink/ece650.f17/" TargetMode="External"/><Relationship Id="rId9" Type="http://schemas.openxmlformats.org/officeDocument/2006/relationships/oleObject" Target="../embeddings/oleObject2.bin"/><Relationship Id="rId5" Type="http://schemas.openxmlformats.org/officeDocument/2006/relationships/image" Target="../media/image1.png"/><Relationship Id="rId6" Type="http://schemas.openxmlformats.org/officeDocument/2006/relationships/oleObject" Target="../embeddings/oleObject1.bin"/><Relationship Id="rId7" Type="http://schemas.openxmlformats.org/officeDocument/2006/relationships/oleObject" Target="../embeddings/oleObject1.bin"/><Relationship Id="rId8"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hyperlink" Target="https://ece.uwaterloo.ca/~agurfink/ece650.f17/"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4.png"/><Relationship Id="rId6" Type="http://schemas.openxmlformats.org/officeDocument/2006/relationships/hyperlink" Target="https://www.openpr.com/news/1899972/distributed-operating-system-market-a-latest-research-repor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5.jpg"/><Relationship Id="rId6"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pn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pn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pn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9.png"/><Relationship Id="rId6" Type="http://schemas.openxmlformats.org/officeDocument/2006/relationships/hyperlink" Target="https://www.studytonight.com/operating-system/system-call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9.png"/><Relationship Id="rId6" Type="http://schemas.openxmlformats.org/officeDocument/2006/relationships/hyperlink" Target="https://www.studytonight.com/operating-system/system-call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2.png"/><Relationship Id="rId6"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3.png"/><Relationship Id="rId6" Type="http://schemas.openxmlformats.org/officeDocument/2006/relationships/image" Target="../media/image1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6.png"/><Relationship Id="rId6"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9.png"/><Relationship Id="rId6" Type="http://schemas.openxmlformats.org/officeDocument/2006/relationships/hyperlink" Target="https://www.cs.nmt.edu/~cs325/"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png"/><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png"/><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png"/><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png"/><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png"/><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png"/><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png"/><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png"/><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0.png"/><Relationship Id="rId6" Type="http://schemas.openxmlformats.org/officeDocument/2006/relationships/image" Target="../media/image2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png"/><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7.jpg"/><Relationship Id="rId6" Type="http://schemas.openxmlformats.org/officeDocument/2006/relationships/image" Target="../media/image3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png"/><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5.png"/><Relationship Id="rId6" Type="http://schemas.openxmlformats.org/officeDocument/2006/relationships/image" Target="../media/image3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png"/><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png"/><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27.png"/><Relationship Id="rId4" Type="http://schemas.openxmlformats.org/officeDocument/2006/relationships/image" Target="../media/image38.png"/><Relationship Id="rId5"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C:\Users\parul\Desktop\temp.png" id="88" name="Google Shape;88;p1"/>
          <p:cNvPicPr preferRelativeResize="0"/>
          <p:nvPr/>
        </p:nvPicPr>
        <p:blipFill rotWithShape="1">
          <a:blip r:embed="rId3">
            <a:alphaModFix/>
          </a:blip>
          <a:srcRect b="0" l="0" r="0" t="0"/>
          <a:stretch/>
        </p:blipFill>
        <p:spPr>
          <a:xfrm>
            <a:off x="0" y="0"/>
            <a:ext cx="9144000" cy="6900863"/>
          </a:xfrm>
          <a:prstGeom prst="rect">
            <a:avLst/>
          </a:prstGeom>
          <a:noFill/>
          <a:ln>
            <a:noFill/>
          </a:ln>
        </p:spPr>
      </p:pic>
      <p:sp>
        <p:nvSpPr>
          <p:cNvPr id="89" name="Google Shape;89;p1"/>
          <p:cNvSpPr/>
          <p:nvPr/>
        </p:nvSpPr>
        <p:spPr>
          <a:xfrm>
            <a:off x="1143000" y="1916113"/>
            <a:ext cx="6858000" cy="11699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0000"/>
              </a:buClr>
              <a:buSzPts val="3500"/>
              <a:buFont typeface="Arial"/>
              <a:buNone/>
            </a:pPr>
            <a:r>
              <a:rPr b="1" i="0" lang="en-IN" sz="3500" u="none" cap="none" strike="noStrike">
                <a:solidFill>
                  <a:srgbClr val="000000"/>
                </a:solidFill>
                <a:latin typeface="Calibri"/>
                <a:ea typeface="Calibri"/>
                <a:cs typeface="Calibri"/>
                <a:sym typeface="Calibri"/>
              </a:rPr>
              <a:t>Operating System</a:t>
            </a:r>
            <a:endParaRPr/>
          </a:p>
        </p:txBody>
      </p:sp>
      <p:sp>
        <p:nvSpPr>
          <p:cNvPr id="90" name="Google Shape;90;p1"/>
          <p:cNvSpPr/>
          <p:nvPr/>
        </p:nvSpPr>
        <p:spPr>
          <a:xfrm>
            <a:off x="1527175" y="2854325"/>
            <a:ext cx="6089650" cy="76993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0000"/>
              </a:buClr>
              <a:buSzPts val="2200"/>
              <a:buFont typeface="Arial"/>
              <a:buNone/>
            </a:pPr>
            <a:r>
              <a:rPr b="1" i="0" lang="en-IN" sz="2200" u="none" cap="none" strike="noStrike">
                <a:solidFill>
                  <a:srgbClr val="000000"/>
                </a:solidFill>
                <a:latin typeface="Calibri"/>
                <a:ea typeface="Calibri"/>
                <a:cs typeface="Calibri"/>
                <a:sym typeface="Calibri"/>
              </a:rPr>
              <a:t>Prof. Abhijitsinh Parmar, </a:t>
            </a:r>
            <a:r>
              <a:rPr b="0" i="0" lang="en-IN" sz="2200" u="none" cap="none" strike="noStrike">
                <a:solidFill>
                  <a:srgbClr val="000000"/>
                </a:solidFill>
                <a:latin typeface="Calibri"/>
                <a:ea typeface="Calibri"/>
                <a:cs typeface="Calibri"/>
                <a:sym typeface="Calibri"/>
              </a:rPr>
              <a:t>Assistant Professor</a:t>
            </a:r>
            <a:endParaRPr/>
          </a:p>
          <a:p>
            <a:pPr indent="0" lvl="0" marL="0" marR="0" rtl="0" algn="ctr">
              <a:spcBef>
                <a:spcPts val="0"/>
              </a:spcBef>
              <a:spcAft>
                <a:spcPts val="0"/>
              </a:spcAft>
              <a:buClr>
                <a:srgbClr val="000000"/>
              </a:buClr>
              <a:buSzPts val="2200"/>
              <a:buFont typeface="Arial"/>
              <a:buNone/>
            </a:pPr>
            <a:r>
              <a:rPr b="0" i="0" lang="en-IN" sz="2200" u="none" cap="none" strike="noStrike">
                <a:solidFill>
                  <a:srgbClr val="000000"/>
                </a:solidFill>
                <a:latin typeface="Calibri"/>
                <a:ea typeface="Calibri"/>
                <a:cs typeface="Calibri"/>
                <a:sym typeface="Calibri"/>
              </a:rPr>
              <a:t>Computer Science &amp; Engineering</a:t>
            </a:r>
            <a:endParaRPr b="0" i="0" sz="2200" u="none" cap="none" strike="noStrike">
              <a:solidFill>
                <a:srgbClr val="000000"/>
              </a:solidFill>
              <a:latin typeface="Calibri"/>
              <a:ea typeface="Calibri"/>
              <a:cs typeface="Calibri"/>
              <a:sym typeface="Calibri"/>
            </a:endParaRPr>
          </a:p>
        </p:txBody>
      </p:sp>
      <p:pic>
        <p:nvPicPr>
          <p:cNvPr descr="C:\Users\parul\Desktop\Registered Logosd.png" id="91" name="Google Shape;91;p1"/>
          <p:cNvPicPr preferRelativeResize="0"/>
          <p:nvPr/>
        </p:nvPicPr>
        <p:blipFill rotWithShape="1">
          <a:blip r:embed="rId4">
            <a:alphaModFix/>
          </a:blip>
          <a:srcRect b="0" l="0" r="0" t="0"/>
          <a:stretch/>
        </p:blipFill>
        <p:spPr>
          <a:xfrm>
            <a:off x="3381375" y="500063"/>
            <a:ext cx="2381250" cy="628650"/>
          </a:xfrm>
          <a:prstGeom prst="rect">
            <a:avLst/>
          </a:prstGeom>
          <a:noFill/>
          <a:ln>
            <a:noFill/>
          </a:ln>
        </p:spPr>
      </p:pic>
      <p:grpSp>
        <p:nvGrpSpPr>
          <p:cNvPr id="92" name="Google Shape;92;p1"/>
          <p:cNvGrpSpPr/>
          <p:nvPr/>
        </p:nvGrpSpPr>
        <p:grpSpPr>
          <a:xfrm>
            <a:off x="1417638" y="2692400"/>
            <a:ext cx="6308725" cy="93663"/>
            <a:chOff x="1428728" y="2571744"/>
            <a:chExt cx="6309404" cy="94298"/>
          </a:xfrm>
        </p:grpSpPr>
        <p:cxnSp>
          <p:nvCxnSpPr>
            <p:cNvPr id="93" name="Google Shape;93;p1"/>
            <p:cNvCxnSpPr/>
            <p:nvPr/>
          </p:nvCxnSpPr>
          <p:spPr>
            <a:xfrm>
              <a:off x="1428728" y="2618094"/>
              <a:ext cx="6287177" cy="1598"/>
            </a:xfrm>
            <a:prstGeom prst="straightConnector1">
              <a:avLst/>
            </a:prstGeom>
            <a:noFill/>
            <a:ln cap="flat" cmpd="sng" w="9525">
              <a:solidFill>
                <a:srgbClr val="000000"/>
              </a:solidFill>
              <a:prstDash val="solid"/>
              <a:round/>
              <a:headEnd len="med" w="med" type="none"/>
              <a:tailEnd len="med" w="med" type="none"/>
            </a:ln>
          </p:spPr>
        </p:cxnSp>
        <p:sp>
          <p:nvSpPr>
            <p:cNvPr id="94" name="Google Shape;94;p1"/>
            <p:cNvSpPr/>
            <p:nvPr/>
          </p:nvSpPr>
          <p:spPr>
            <a:xfrm rot="10800000">
              <a:off x="1428728" y="2571744"/>
              <a:ext cx="93672" cy="94298"/>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5" name="Google Shape;95;p1"/>
            <p:cNvSpPr/>
            <p:nvPr/>
          </p:nvSpPr>
          <p:spPr>
            <a:xfrm rot="10800000">
              <a:off x="7644459" y="2571744"/>
              <a:ext cx="93673" cy="94298"/>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descr="C:\Users\parul\Desktop\Digital Learning Content.png" id="176" name="Google Shape;176;p10"/>
          <p:cNvPicPr preferRelativeResize="0"/>
          <p:nvPr/>
        </p:nvPicPr>
        <p:blipFill rotWithShape="1">
          <a:blip r:embed="rId3">
            <a:alphaModFix/>
          </a:blip>
          <a:srcRect b="0" l="0" r="0" t="0"/>
          <a:stretch/>
        </p:blipFill>
        <p:spPr>
          <a:xfrm>
            <a:off x="0" y="0"/>
            <a:ext cx="9144000" cy="6900863"/>
          </a:xfrm>
          <a:prstGeom prst="rect">
            <a:avLst/>
          </a:prstGeom>
          <a:noFill/>
          <a:ln>
            <a:noFill/>
          </a:ln>
        </p:spPr>
      </p:pic>
      <p:pic>
        <p:nvPicPr>
          <p:cNvPr descr="C:\Users\parul\Desktop\Untitled-1.png" id="177" name="Google Shape;177;p10"/>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178" name="Google Shape;178;p10"/>
          <p:cNvSpPr txBox="1"/>
          <p:nvPr/>
        </p:nvSpPr>
        <p:spPr>
          <a:xfrm>
            <a:off x="190500" y="2286000"/>
            <a:ext cx="8629650" cy="3490913"/>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Simplify the execution of user programs and make solving user problems easier</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Use computer hardware efficiently</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Allow sharing of hardware and software resources.</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Make application software portable and flexible</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Provide isolation, security and protection among user programs</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Improve overall system reliability like Error confinement, Fault tolerance, Reconfiguration.</a:t>
            </a:r>
            <a:endParaRPr/>
          </a:p>
        </p:txBody>
      </p:sp>
      <p:sp>
        <p:nvSpPr>
          <p:cNvPr id="179" name="Google Shape;179;p10"/>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0" name="Google Shape;180;p10"/>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Goals of an Operating System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descr="C:\Users\parul\Desktop\Digital Learning Content.png" id="185" name="Google Shape;185;p11"/>
          <p:cNvPicPr preferRelativeResize="0"/>
          <p:nvPr/>
        </p:nvPicPr>
        <p:blipFill rotWithShape="1">
          <a:blip r:embed="rId3">
            <a:alphaModFix/>
          </a:blip>
          <a:srcRect b="0" l="0" r="0" t="0"/>
          <a:stretch/>
        </p:blipFill>
        <p:spPr>
          <a:xfrm>
            <a:off x="0" y="0"/>
            <a:ext cx="9144000" cy="6900863"/>
          </a:xfrm>
          <a:prstGeom prst="rect">
            <a:avLst/>
          </a:prstGeom>
          <a:noFill/>
          <a:ln>
            <a:noFill/>
          </a:ln>
        </p:spPr>
      </p:pic>
      <p:pic>
        <p:nvPicPr>
          <p:cNvPr descr="C:\Users\parul\Desktop\Untitled-1.png" id="186" name="Google Shape;186;p11"/>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187" name="Google Shape;187;p11"/>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8" name="Google Shape;188;p11"/>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Generations of Operating Systems</a:t>
            </a:r>
            <a:endParaRPr/>
          </a:p>
        </p:txBody>
      </p:sp>
      <p:sp>
        <p:nvSpPr>
          <p:cNvPr id="189" name="Google Shape;189;p11"/>
          <p:cNvSpPr txBox="1"/>
          <p:nvPr/>
        </p:nvSpPr>
        <p:spPr>
          <a:xfrm>
            <a:off x="190500" y="2286000"/>
            <a:ext cx="5245100" cy="1274763"/>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It’s also known as history of Operating systems.</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Which can be divided in 4 generations</a:t>
            </a:r>
            <a:endParaRPr sz="2400">
              <a:solidFill>
                <a:schemeClr val="dk1"/>
              </a:solidFill>
              <a:latin typeface="Calibri"/>
              <a:ea typeface="Calibri"/>
              <a:cs typeface="Calibri"/>
              <a:sym typeface="Calibri"/>
            </a:endParaRPr>
          </a:p>
        </p:txBody>
      </p:sp>
      <p:sp>
        <p:nvSpPr>
          <p:cNvPr id="190" name="Google Shape;190;p11"/>
          <p:cNvSpPr/>
          <p:nvPr/>
        </p:nvSpPr>
        <p:spPr>
          <a:xfrm>
            <a:off x="5661025" y="5708650"/>
            <a:ext cx="3168650" cy="939800"/>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 name="Google Shape;191;p11"/>
          <p:cNvSpPr txBox="1"/>
          <p:nvPr/>
        </p:nvSpPr>
        <p:spPr>
          <a:xfrm>
            <a:off x="5707063" y="5868988"/>
            <a:ext cx="3167062" cy="584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600"/>
              <a:buFont typeface="Arial"/>
              <a:buNone/>
            </a:pPr>
            <a:r>
              <a:rPr lang="en-IN" sz="1600">
                <a:solidFill>
                  <a:schemeClr val="dk1"/>
                </a:solidFill>
                <a:latin typeface="Arial"/>
                <a:ea typeface="Arial"/>
                <a:cs typeface="Arial"/>
                <a:sym typeface="Arial"/>
              </a:rPr>
              <a:t>Fourth Generation </a:t>
            </a:r>
            <a:r>
              <a:rPr lang="en-IN" sz="1400">
                <a:solidFill>
                  <a:schemeClr val="dk1"/>
                </a:solidFill>
                <a:latin typeface="Arial"/>
                <a:ea typeface="Arial"/>
                <a:cs typeface="Arial"/>
                <a:sym typeface="Arial"/>
              </a:rPr>
              <a:t>(1980-Current)</a:t>
            </a:r>
            <a:endParaRPr sz="16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1600"/>
              <a:buFont typeface="Arial"/>
              <a:buNone/>
            </a:pPr>
            <a:r>
              <a:rPr lang="en-IN" sz="1600">
                <a:solidFill>
                  <a:schemeClr val="dk1"/>
                </a:solidFill>
                <a:latin typeface="Arial"/>
                <a:ea typeface="Arial"/>
                <a:cs typeface="Arial"/>
                <a:sym typeface="Arial"/>
              </a:rPr>
              <a:t>Personal Computers</a:t>
            </a:r>
            <a:endParaRPr sz="1600">
              <a:solidFill>
                <a:schemeClr val="dk1"/>
              </a:solidFill>
              <a:latin typeface="Arial"/>
              <a:ea typeface="Arial"/>
              <a:cs typeface="Arial"/>
              <a:sym typeface="Arial"/>
            </a:endParaRPr>
          </a:p>
        </p:txBody>
      </p:sp>
      <p:sp>
        <p:nvSpPr>
          <p:cNvPr id="192" name="Google Shape;192;p11"/>
          <p:cNvSpPr/>
          <p:nvPr/>
        </p:nvSpPr>
        <p:spPr>
          <a:xfrm>
            <a:off x="5661025" y="2452688"/>
            <a:ext cx="3168650" cy="939800"/>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3" name="Google Shape;193;p11"/>
          <p:cNvSpPr txBox="1"/>
          <p:nvPr/>
        </p:nvSpPr>
        <p:spPr>
          <a:xfrm>
            <a:off x="5661025" y="2630488"/>
            <a:ext cx="3168650" cy="5857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600"/>
              <a:buFont typeface="Arial"/>
              <a:buNone/>
            </a:pPr>
            <a:r>
              <a:rPr lang="en-IN" sz="1600">
                <a:solidFill>
                  <a:schemeClr val="dk1"/>
                </a:solidFill>
                <a:latin typeface="Arial"/>
                <a:ea typeface="Arial"/>
                <a:cs typeface="Arial"/>
                <a:sym typeface="Arial"/>
              </a:rPr>
              <a:t>First Generation </a:t>
            </a:r>
            <a:r>
              <a:rPr lang="en-IN" sz="1400">
                <a:solidFill>
                  <a:schemeClr val="dk1"/>
                </a:solidFill>
                <a:latin typeface="Arial"/>
                <a:ea typeface="Arial"/>
                <a:cs typeface="Arial"/>
                <a:sym typeface="Arial"/>
              </a:rPr>
              <a:t>(1945-1955)</a:t>
            </a:r>
            <a:endParaRPr sz="16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1600"/>
              <a:buFont typeface="Arial"/>
              <a:buNone/>
            </a:pPr>
            <a:r>
              <a:rPr lang="en-IN" sz="1600">
                <a:solidFill>
                  <a:schemeClr val="dk1"/>
                </a:solidFill>
                <a:latin typeface="Arial"/>
                <a:ea typeface="Arial"/>
                <a:cs typeface="Arial"/>
                <a:sym typeface="Arial"/>
              </a:rPr>
              <a:t>Vacuum Tubes &amp; Plug boards</a:t>
            </a:r>
            <a:endParaRPr sz="1600">
              <a:solidFill>
                <a:schemeClr val="dk1"/>
              </a:solidFill>
              <a:latin typeface="Arial"/>
              <a:ea typeface="Arial"/>
              <a:cs typeface="Arial"/>
              <a:sym typeface="Arial"/>
            </a:endParaRPr>
          </a:p>
        </p:txBody>
      </p:sp>
      <p:sp>
        <p:nvSpPr>
          <p:cNvPr id="194" name="Google Shape;194;p11"/>
          <p:cNvSpPr/>
          <p:nvPr/>
        </p:nvSpPr>
        <p:spPr>
          <a:xfrm>
            <a:off x="5661025" y="3530600"/>
            <a:ext cx="3168650" cy="941388"/>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5" name="Google Shape;195;p11"/>
          <p:cNvSpPr txBox="1"/>
          <p:nvPr/>
        </p:nvSpPr>
        <p:spPr>
          <a:xfrm>
            <a:off x="5661025" y="3708400"/>
            <a:ext cx="3168650" cy="5857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600"/>
              <a:buFont typeface="Arial"/>
              <a:buNone/>
            </a:pPr>
            <a:r>
              <a:rPr lang="en-IN" sz="1600">
                <a:solidFill>
                  <a:schemeClr val="dk1"/>
                </a:solidFill>
                <a:latin typeface="Arial"/>
                <a:ea typeface="Arial"/>
                <a:cs typeface="Arial"/>
                <a:sym typeface="Arial"/>
              </a:rPr>
              <a:t>Second Generation </a:t>
            </a:r>
            <a:r>
              <a:rPr lang="en-IN" sz="1400">
                <a:solidFill>
                  <a:schemeClr val="dk1"/>
                </a:solidFill>
                <a:latin typeface="Arial"/>
                <a:ea typeface="Arial"/>
                <a:cs typeface="Arial"/>
                <a:sym typeface="Arial"/>
              </a:rPr>
              <a:t>(1955-1965)</a:t>
            </a:r>
            <a:endParaRPr sz="16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1600"/>
              <a:buFont typeface="Arial"/>
              <a:buNone/>
            </a:pPr>
            <a:r>
              <a:rPr lang="en-IN" sz="1600">
                <a:solidFill>
                  <a:schemeClr val="dk1"/>
                </a:solidFill>
                <a:latin typeface="Arial"/>
                <a:ea typeface="Arial"/>
                <a:cs typeface="Arial"/>
                <a:sym typeface="Arial"/>
              </a:rPr>
              <a:t>Transistors &amp; Batch Systems</a:t>
            </a:r>
            <a:endParaRPr sz="1600">
              <a:solidFill>
                <a:schemeClr val="dk1"/>
              </a:solidFill>
              <a:latin typeface="Arial"/>
              <a:ea typeface="Arial"/>
              <a:cs typeface="Arial"/>
              <a:sym typeface="Arial"/>
            </a:endParaRPr>
          </a:p>
        </p:txBody>
      </p:sp>
      <p:sp>
        <p:nvSpPr>
          <p:cNvPr id="196" name="Google Shape;196;p11"/>
          <p:cNvSpPr/>
          <p:nvPr/>
        </p:nvSpPr>
        <p:spPr>
          <a:xfrm>
            <a:off x="5661025" y="4619625"/>
            <a:ext cx="3168650" cy="939800"/>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7" name="Google Shape;197;p11"/>
          <p:cNvSpPr txBox="1"/>
          <p:nvPr/>
        </p:nvSpPr>
        <p:spPr>
          <a:xfrm>
            <a:off x="5661025" y="4675188"/>
            <a:ext cx="3168650" cy="83026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600"/>
              <a:buFont typeface="Arial"/>
              <a:buNone/>
            </a:pPr>
            <a:r>
              <a:rPr lang="en-IN" sz="1600">
                <a:solidFill>
                  <a:schemeClr val="dk1"/>
                </a:solidFill>
                <a:latin typeface="Arial"/>
                <a:ea typeface="Arial"/>
                <a:cs typeface="Arial"/>
                <a:sym typeface="Arial"/>
              </a:rPr>
              <a:t>Third Generation </a:t>
            </a:r>
            <a:r>
              <a:rPr lang="en-IN" sz="1400">
                <a:solidFill>
                  <a:schemeClr val="dk1"/>
                </a:solidFill>
                <a:latin typeface="Arial"/>
                <a:ea typeface="Arial"/>
                <a:cs typeface="Arial"/>
                <a:sym typeface="Arial"/>
              </a:rPr>
              <a:t>(1965-1980)</a:t>
            </a:r>
            <a:endParaRPr sz="16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1600"/>
              <a:buFont typeface="Arial"/>
              <a:buNone/>
            </a:pPr>
            <a:r>
              <a:rPr lang="en-IN" sz="1600">
                <a:solidFill>
                  <a:schemeClr val="dk1"/>
                </a:solidFill>
                <a:latin typeface="Arial"/>
                <a:ea typeface="Arial"/>
                <a:cs typeface="Arial"/>
                <a:sym typeface="Arial"/>
              </a:rPr>
              <a:t>Integrated Circuits &amp; Multi programming</a:t>
            </a:r>
            <a:endParaRPr sz="16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descr="C:\Users\parul\Desktop\Digital Learning Content.png" id="202" name="Google Shape;202;p12"/>
          <p:cNvPicPr preferRelativeResize="0"/>
          <p:nvPr/>
        </p:nvPicPr>
        <p:blipFill rotWithShape="1">
          <a:blip r:embed="rId3">
            <a:alphaModFix/>
          </a:blip>
          <a:srcRect b="0" l="0" r="0" t="0"/>
          <a:stretch/>
        </p:blipFill>
        <p:spPr>
          <a:xfrm>
            <a:off x="0" y="0"/>
            <a:ext cx="9144000" cy="6900863"/>
          </a:xfrm>
          <a:prstGeom prst="rect">
            <a:avLst/>
          </a:prstGeom>
          <a:noFill/>
          <a:ln>
            <a:noFill/>
          </a:ln>
        </p:spPr>
      </p:pic>
      <p:pic>
        <p:nvPicPr>
          <p:cNvPr descr="C:\Users\parul\Desktop\Untitled-1.png" id="203" name="Google Shape;203;p12"/>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204" name="Google Shape;204;p12"/>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5" name="Google Shape;205;p12"/>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The First Generation (1945-1955): Vacuum Tubes </a:t>
            </a:r>
            <a:endParaRPr/>
          </a:p>
        </p:txBody>
      </p:sp>
      <p:sp>
        <p:nvSpPr>
          <p:cNvPr id="206" name="Google Shape;206;p12"/>
          <p:cNvSpPr txBox="1"/>
          <p:nvPr/>
        </p:nvSpPr>
        <p:spPr>
          <a:xfrm>
            <a:off x="190500" y="2286000"/>
            <a:ext cx="5245100" cy="4449763"/>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Digital computers were not constructed until the second world war. </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Calculating engines with mechanical relays were built at that time.</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However, the mechanical relays were very slow and were later replaced with vacuum tubes. </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These machines were enormous but were still very slow.</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pic>
        <p:nvPicPr>
          <p:cNvPr descr="JE001547.jpg" id="207" name="Google Shape;207;p12"/>
          <p:cNvPicPr preferRelativeResize="0"/>
          <p:nvPr/>
        </p:nvPicPr>
        <p:blipFill rotWithShape="1">
          <a:blip r:embed="rId5">
            <a:alphaModFix/>
          </a:blip>
          <a:srcRect b="0" l="-24188" r="-24187" t="0"/>
          <a:stretch/>
        </p:blipFill>
        <p:spPr>
          <a:xfrm>
            <a:off x="5346700" y="4475163"/>
            <a:ext cx="3878263" cy="2095500"/>
          </a:xfrm>
          <a:prstGeom prst="rect">
            <a:avLst/>
          </a:prstGeom>
          <a:noFill/>
          <a:ln>
            <a:noFill/>
          </a:ln>
        </p:spPr>
      </p:pic>
      <p:pic>
        <p:nvPicPr>
          <p:cNvPr descr="ENIAC-vacuumtubes.jpg" id="208" name="Google Shape;208;p12"/>
          <p:cNvPicPr preferRelativeResize="0"/>
          <p:nvPr/>
        </p:nvPicPr>
        <p:blipFill rotWithShape="1">
          <a:blip r:embed="rId6">
            <a:alphaModFix/>
          </a:blip>
          <a:srcRect b="0" l="0" r="0" t="0"/>
          <a:stretch/>
        </p:blipFill>
        <p:spPr>
          <a:xfrm>
            <a:off x="5618163" y="2335213"/>
            <a:ext cx="3335337" cy="1933575"/>
          </a:xfrm>
          <a:prstGeom prst="rect">
            <a:avLst/>
          </a:prstGeom>
          <a:noFill/>
          <a:ln>
            <a:noFill/>
          </a:ln>
        </p:spPr>
      </p:pic>
      <p:sp>
        <p:nvSpPr>
          <p:cNvPr id="209" name="Google Shape;209;p12"/>
          <p:cNvSpPr txBox="1"/>
          <p:nvPr/>
        </p:nvSpPr>
        <p:spPr>
          <a:xfrm>
            <a:off x="6426200" y="4268788"/>
            <a:ext cx="1711325" cy="214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800"/>
              <a:buFont typeface="Arial"/>
              <a:buNone/>
            </a:pPr>
            <a:r>
              <a:rPr b="1" lang="en-IN" sz="800">
                <a:solidFill>
                  <a:schemeClr val="dk1"/>
                </a:solidFill>
                <a:latin typeface="Arial"/>
                <a:ea typeface="Arial"/>
                <a:cs typeface="Arial"/>
                <a:sym typeface="Arial"/>
              </a:rPr>
              <a:t>Vacuum Tubes Source: Google</a:t>
            </a:r>
            <a:endParaRPr b="1" sz="800">
              <a:solidFill>
                <a:schemeClr val="dk1"/>
              </a:solidFill>
              <a:latin typeface="Arial"/>
              <a:ea typeface="Arial"/>
              <a:cs typeface="Arial"/>
              <a:sym typeface="Arial"/>
            </a:endParaRPr>
          </a:p>
        </p:txBody>
      </p:sp>
      <p:sp>
        <p:nvSpPr>
          <p:cNvPr id="210" name="Google Shape;210;p12"/>
          <p:cNvSpPr txBox="1"/>
          <p:nvPr/>
        </p:nvSpPr>
        <p:spPr>
          <a:xfrm>
            <a:off x="6378575" y="6519863"/>
            <a:ext cx="1822450" cy="215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800"/>
              <a:buFont typeface="Arial"/>
              <a:buNone/>
            </a:pPr>
            <a:r>
              <a:rPr b="1" lang="en-IN" sz="800">
                <a:solidFill>
                  <a:schemeClr val="dk1"/>
                </a:solidFill>
                <a:latin typeface="Arial"/>
                <a:ea typeface="Arial"/>
                <a:cs typeface="Arial"/>
                <a:sym typeface="Arial"/>
              </a:rPr>
              <a:t>1940s computers Source: Google</a:t>
            </a:r>
            <a:endParaRPr b="1" sz="8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descr="C:\Users\parul\Desktop\Digital Learning Content.png" id="215" name="Google Shape;215;p13"/>
          <p:cNvPicPr preferRelativeResize="0"/>
          <p:nvPr/>
        </p:nvPicPr>
        <p:blipFill rotWithShape="1">
          <a:blip r:embed="rId3">
            <a:alphaModFix/>
          </a:blip>
          <a:srcRect b="0" l="0" r="0" t="0"/>
          <a:stretch/>
        </p:blipFill>
        <p:spPr>
          <a:xfrm>
            <a:off x="0" y="0"/>
            <a:ext cx="9144000" cy="6900863"/>
          </a:xfrm>
          <a:prstGeom prst="rect">
            <a:avLst/>
          </a:prstGeom>
          <a:noFill/>
          <a:ln>
            <a:noFill/>
          </a:ln>
        </p:spPr>
      </p:pic>
      <p:pic>
        <p:nvPicPr>
          <p:cNvPr descr="C:\Users\parul\Desktop\Untitled-1.png" id="216" name="Google Shape;216;p13"/>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217" name="Google Shape;217;p13"/>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18" name="Google Shape;218;p13"/>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The First Generation (1945-1955): Plugboards</a:t>
            </a:r>
            <a:endParaRPr/>
          </a:p>
        </p:txBody>
      </p:sp>
      <p:sp>
        <p:nvSpPr>
          <p:cNvPr id="219" name="Google Shape;219;p13"/>
          <p:cNvSpPr txBox="1"/>
          <p:nvPr/>
        </p:nvSpPr>
        <p:spPr>
          <a:xfrm>
            <a:off x="190500" y="2286000"/>
            <a:ext cx="5103813" cy="3951288"/>
          </a:xfrm>
          <a:prstGeom prst="rect">
            <a:avLst/>
          </a:prstGeom>
          <a:noFill/>
          <a:ln>
            <a:noFill/>
          </a:ln>
        </p:spPr>
        <p:txBody>
          <a:bodyPr anchorCtr="0" anchor="t" bIns="45700" lIns="91425" spcFirstLastPara="1" rIns="91425" wrap="square" tIns="45700">
            <a:spAutoFit/>
          </a:bodyPr>
          <a:lstStyle/>
          <a:p>
            <a:pPr indent="-139700" lvl="0" marL="0" marR="0" rtl="0" algn="just">
              <a:spcBef>
                <a:spcPts val="0"/>
              </a:spcBef>
              <a:spcAft>
                <a:spcPts val="0"/>
              </a:spcAft>
              <a:buClr>
                <a:schemeClr val="dk1"/>
              </a:buClr>
              <a:buSzPts val="2200"/>
              <a:buFont typeface="Arial"/>
              <a:buChar char="•"/>
            </a:pPr>
            <a:r>
              <a:rPr lang="en-IN" sz="2200">
                <a:solidFill>
                  <a:schemeClr val="dk1"/>
                </a:solidFill>
                <a:latin typeface="Calibri"/>
                <a:ea typeface="Calibri"/>
                <a:cs typeface="Calibri"/>
                <a:sym typeface="Calibri"/>
              </a:rPr>
              <a:t>Programming languages were unknown and there were no operating systems so all the programming was done in machine language. All the problems were simple numerical calculations.</a:t>
            </a:r>
            <a:endParaRPr/>
          </a:p>
          <a:p>
            <a:pPr indent="0" lvl="0" marL="0" marR="0" rtl="0" algn="just">
              <a:spcBef>
                <a:spcPts val="44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139700" lvl="0" marL="0" marR="0" rtl="0" algn="just">
              <a:spcBef>
                <a:spcPts val="440"/>
              </a:spcBef>
              <a:spcAft>
                <a:spcPts val="0"/>
              </a:spcAft>
              <a:buClr>
                <a:schemeClr val="dk1"/>
              </a:buClr>
              <a:buSzPts val="2200"/>
              <a:buFont typeface="Arial"/>
              <a:buChar char="•"/>
            </a:pPr>
            <a:r>
              <a:rPr lang="en-IN" sz="2200">
                <a:solidFill>
                  <a:schemeClr val="dk1"/>
                </a:solidFill>
                <a:latin typeface="Calibri"/>
                <a:ea typeface="Calibri"/>
                <a:cs typeface="Calibri"/>
                <a:sym typeface="Calibri"/>
              </a:rPr>
              <a:t>By the 1950’s punch cards were introduced and this improved the computer system. Instead of using plugboards, programs were written on cards and read into the system.</a:t>
            </a:r>
            <a:endParaRPr/>
          </a:p>
        </p:txBody>
      </p:sp>
      <p:pic>
        <p:nvPicPr>
          <p:cNvPr descr="free_punch_cards.gif" id="220" name="Google Shape;220;p13"/>
          <p:cNvPicPr preferRelativeResize="0"/>
          <p:nvPr/>
        </p:nvPicPr>
        <p:blipFill rotWithShape="1">
          <a:blip r:embed="rId5">
            <a:alphaModFix/>
          </a:blip>
          <a:srcRect b="0" l="0" r="28745" t="0"/>
          <a:stretch/>
        </p:blipFill>
        <p:spPr>
          <a:xfrm>
            <a:off x="5294313" y="2330450"/>
            <a:ext cx="3659187" cy="2270125"/>
          </a:xfrm>
          <a:prstGeom prst="rect">
            <a:avLst/>
          </a:prstGeom>
          <a:noFill/>
          <a:ln>
            <a:noFill/>
          </a:ln>
        </p:spPr>
      </p:pic>
      <p:sp>
        <p:nvSpPr>
          <p:cNvPr id="221" name="Google Shape;221;p13"/>
          <p:cNvSpPr txBox="1"/>
          <p:nvPr/>
        </p:nvSpPr>
        <p:spPr>
          <a:xfrm>
            <a:off x="6573838" y="4552950"/>
            <a:ext cx="1546225" cy="215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800"/>
              <a:buFont typeface="Arial"/>
              <a:buNone/>
            </a:pPr>
            <a:r>
              <a:rPr b="1" lang="en-IN" sz="800">
                <a:solidFill>
                  <a:schemeClr val="dk1"/>
                </a:solidFill>
                <a:latin typeface="Arial"/>
                <a:ea typeface="Arial"/>
                <a:cs typeface="Arial"/>
                <a:sym typeface="Arial"/>
              </a:rPr>
              <a:t>Plugboards Source: Google</a:t>
            </a:r>
            <a:endParaRPr b="1" sz="9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descr="C:\Users\parul\Desktop\Digital Learning Content.png" id="226" name="Google Shape;226;p14"/>
          <p:cNvPicPr preferRelativeResize="0"/>
          <p:nvPr/>
        </p:nvPicPr>
        <p:blipFill rotWithShape="1">
          <a:blip r:embed="rId3">
            <a:alphaModFix/>
          </a:blip>
          <a:srcRect b="0" l="0" r="0" t="0"/>
          <a:stretch/>
        </p:blipFill>
        <p:spPr>
          <a:xfrm>
            <a:off x="0" y="0"/>
            <a:ext cx="9144000" cy="6900863"/>
          </a:xfrm>
          <a:prstGeom prst="rect">
            <a:avLst/>
          </a:prstGeom>
          <a:noFill/>
          <a:ln>
            <a:noFill/>
          </a:ln>
        </p:spPr>
      </p:pic>
      <p:pic>
        <p:nvPicPr>
          <p:cNvPr descr="C:\Users\parul\Desktop\Untitled-1.png" id="227" name="Google Shape;227;p14"/>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228" name="Google Shape;228;p14"/>
          <p:cNvSpPr txBox="1"/>
          <p:nvPr/>
        </p:nvSpPr>
        <p:spPr>
          <a:xfrm>
            <a:off x="190500" y="2286000"/>
            <a:ext cx="8629650" cy="45243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Arial"/>
              <a:buNone/>
            </a:pPr>
            <a:r>
              <a:rPr b="1" lang="en-IN" sz="2400">
                <a:solidFill>
                  <a:schemeClr val="dk1"/>
                </a:solidFill>
                <a:latin typeface="Calibri"/>
                <a:ea typeface="Calibri"/>
                <a:cs typeface="Calibri"/>
                <a:sym typeface="Calibri"/>
              </a:rPr>
              <a:t>Transistors &amp; Batch Systems</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Transistors led to the development of the computer systems that could be manufactured and sold to paying customers. These machines were known as mainframes and were locked in air-conditioned computer rooms with staff to operate them.</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Batch System was introduced to reduce the wasted time in the computer. A tray full of jobs was collected in the input room and read into the magnetic tape. </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
        <p:nvSpPr>
          <p:cNvPr id="229" name="Google Shape;229;p14"/>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30" name="Google Shape;230;p14"/>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The Second Generation(1955-1965)</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descr="C:\Users\parul\Desktop\Digital Learning Content.png" id="235" name="Google Shape;235;p15"/>
          <p:cNvPicPr preferRelativeResize="0"/>
          <p:nvPr/>
        </p:nvPicPr>
        <p:blipFill rotWithShape="1">
          <a:blip r:embed="rId3">
            <a:alphaModFix/>
          </a:blip>
          <a:srcRect b="0" l="0" r="0" t="0"/>
          <a:stretch/>
        </p:blipFill>
        <p:spPr>
          <a:xfrm>
            <a:off x="0" y="0"/>
            <a:ext cx="9144000" cy="6900863"/>
          </a:xfrm>
          <a:prstGeom prst="rect">
            <a:avLst/>
          </a:prstGeom>
          <a:noFill/>
          <a:ln>
            <a:noFill/>
          </a:ln>
        </p:spPr>
      </p:pic>
      <p:pic>
        <p:nvPicPr>
          <p:cNvPr descr="C:\Users\parul\Desktop\Untitled-1.png" id="236" name="Google Shape;236;p15"/>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237" name="Google Shape;237;p15"/>
          <p:cNvSpPr txBox="1"/>
          <p:nvPr/>
        </p:nvSpPr>
        <p:spPr>
          <a:xfrm>
            <a:off x="190500" y="2286000"/>
            <a:ext cx="8629650" cy="48196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Arial"/>
              <a:buNone/>
            </a:pPr>
            <a:r>
              <a:rPr b="1" lang="en-IN" sz="2400">
                <a:solidFill>
                  <a:schemeClr val="dk1"/>
                </a:solidFill>
                <a:latin typeface="Calibri"/>
                <a:ea typeface="Calibri"/>
                <a:cs typeface="Calibri"/>
                <a:sym typeface="Calibri"/>
              </a:rPr>
              <a:t>Integrated Circuits &amp; Multiprogramming</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Until the 1960’s, there were two types of computer systems i.e the scientific and the commercial computers. These were combined by IBM in the System/360. This used integrated circuits and provided a major price and performance advantage over the second generation systems.</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third generation operating systems also introduced multiprogramming. This meant that the processor was not idle while a job was completing its I/O operation. Another job was scheduled on the processor so that its time would not be wasted.</a:t>
            </a:r>
            <a:endParaRPr sz="2400">
              <a:solidFill>
                <a:schemeClr val="dk1"/>
              </a:solidFill>
              <a:latin typeface="Calibri"/>
              <a:ea typeface="Calibri"/>
              <a:cs typeface="Calibri"/>
              <a:sym typeface="Calibri"/>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
        <p:nvSpPr>
          <p:cNvPr id="238" name="Google Shape;238;p15"/>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39" name="Google Shape;239;p15"/>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The Third Generation (1965-1980)</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descr="C:\Users\parul\Desktop\Digital Learning Content.png" id="244" name="Google Shape;244;p16"/>
          <p:cNvPicPr preferRelativeResize="0"/>
          <p:nvPr/>
        </p:nvPicPr>
        <p:blipFill rotWithShape="1">
          <a:blip r:embed="rId3">
            <a:alphaModFix/>
          </a:blip>
          <a:srcRect b="0" l="0" r="0" t="0"/>
          <a:stretch/>
        </p:blipFill>
        <p:spPr>
          <a:xfrm>
            <a:off x="0" y="0"/>
            <a:ext cx="9144000" cy="6900863"/>
          </a:xfrm>
          <a:prstGeom prst="rect">
            <a:avLst/>
          </a:prstGeom>
          <a:noFill/>
          <a:ln>
            <a:noFill/>
          </a:ln>
        </p:spPr>
      </p:pic>
      <p:pic>
        <p:nvPicPr>
          <p:cNvPr descr="C:\Users\parul\Desktop\Untitled-1.png" id="245" name="Google Shape;245;p16"/>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246" name="Google Shape;246;p16"/>
          <p:cNvSpPr txBox="1"/>
          <p:nvPr/>
        </p:nvSpPr>
        <p:spPr>
          <a:xfrm>
            <a:off x="190500" y="2286000"/>
            <a:ext cx="8629650" cy="44497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Arial"/>
              <a:buNone/>
            </a:pPr>
            <a:r>
              <a:rPr b="1" lang="en-IN" sz="2400">
                <a:solidFill>
                  <a:schemeClr val="dk1"/>
                </a:solidFill>
                <a:latin typeface="Calibri"/>
                <a:ea typeface="Calibri"/>
                <a:cs typeface="Calibri"/>
                <a:sym typeface="Calibri"/>
              </a:rPr>
              <a:t>Personal Computers</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Personal Computers were easy to create with the development of large-scale integrated circuits. These were chips containing thousands of transistors on a square centimetre of silicon. </a:t>
            </a:r>
            <a:endParaRPr sz="2400">
              <a:solidFill>
                <a:schemeClr val="dk1"/>
              </a:solidFill>
              <a:latin typeface="Calibri"/>
              <a:ea typeface="Calibri"/>
              <a:cs typeface="Calibri"/>
              <a:sym typeface="Calibri"/>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advent of personal computers also led to the growth of networks. This created network operating systems and distributed operating systems. The users were aware of a network while using a network operating system and could log in to remote machines and copy files from one machine to another.</a:t>
            </a:r>
            <a:endParaRPr/>
          </a:p>
          <a:p>
            <a:pPr indent="0" lvl="0" marL="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
        <p:nvSpPr>
          <p:cNvPr id="247" name="Google Shape;247;p16"/>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48" name="Google Shape;248;p16"/>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The Fourth Generation (1980-Present)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descr="C:\Users\parul\Desktop\Digital Learning Content.png" id="253" name="Google Shape;253;p17"/>
          <p:cNvPicPr preferRelativeResize="0"/>
          <p:nvPr/>
        </p:nvPicPr>
        <p:blipFill rotWithShape="1">
          <a:blip r:embed="rId3">
            <a:alphaModFix/>
          </a:blip>
          <a:srcRect b="0" l="0" r="0" t="0"/>
          <a:stretch/>
        </p:blipFill>
        <p:spPr>
          <a:xfrm>
            <a:off x="0" y="0"/>
            <a:ext cx="9144000" cy="6900863"/>
          </a:xfrm>
          <a:prstGeom prst="rect">
            <a:avLst/>
          </a:prstGeom>
          <a:noFill/>
          <a:ln>
            <a:noFill/>
          </a:ln>
        </p:spPr>
      </p:pic>
      <p:pic>
        <p:nvPicPr>
          <p:cNvPr descr="C:\Users\parul\Desktop\Untitled-1.png" id="254" name="Google Shape;254;p17"/>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255" name="Google Shape;255;p17"/>
          <p:cNvSpPr txBox="1"/>
          <p:nvPr/>
        </p:nvSpPr>
        <p:spPr>
          <a:xfrm>
            <a:off x="190500" y="2286000"/>
            <a:ext cx="8629650" cy="42291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Arial"/>
              <a:buNone/>
            </a:pPr>
            <a:r>
              <a:rPr b="1" lang="en-IN" sz="2400">
                <a:solidFill>
                  <a:schemeClr val="dk1"/>
                </a:solidFill>
                <a:latin typeface="Calibri"/>
                <a:ea typeface="Calibri"/>
                <a:cs typeface="Calibri"/>
                <a:sym typeface="Calibri"/>
              </a:rPr>
              <a:t>Microsoft Windows</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Microsoft created the Windows operating system in the mid-1980s. </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Most recent versions are Windows 10 (released in 2015), Windows 8 (2012), Windows 7 (2009), and Windows Vista (2007).</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Windows comes pre-loaded on most new PCs, which helps to make it the most popular operating system in the world.</a:t>
            </a:r>
            <a:endParaRPr/>
          </a:p>
          <a:p>
            <a:pPr indent="0" lvl="0" marL="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
        <p:nvSpPr>
          <p:cNvPr id="256" name="Google Shape;256;p17"/>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7" name="Google Shape;257;p17"/>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Examples of Personal Computer Operating Systems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C:\Users\parul\Desktop\Digital Learning Content.png" id="262" name="Google Shape;262;p18"/>
          <p:cNvPicPr preferRelativeResize="0"/>
          <p:nvPr/>
        </p:nvPicPr>
        <p:blipFill rotWithShape="1">
          <a:blip r:embed="rId3">
            <a:alphaModFix/>
          </a:blip>
          <a:srcRect b="0" l="0" r="0" t="0"/>
          <a:stretch/>
        </p:blipFill>
        <p:spPr>
          <a:xfrm>
            <a:off x="0" y="0"/>
            <a:ext cx="9144000" cy="6900863"/>
          </a:xfrm>
          <a:prstGeom prst="rect">
            <a:avLst/>
          </a:prstGeom>
          <a:noFill/>
          <a:ln>
            <a:noFill/>
          </a:ln>
        </p:spPr>
      </p:pic>
      <p:pic>
        <p:nvPicPr>
          <p:cNvPr descr="C:\Users\parul\Desktop\Untitled-1.png" id="263" name="Google Shape;263;p18"/>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264" name="Google Shape;264;p18"/>
          <p:cNvSpPr txBox="1"/>
          <p:nvPr/>
        </p:nvSpPr>
        <p:spPr>
          <a:xfrm>
            <a:off x="190500" y="2286000"/>
            <a:ext cx="8629650" cy="9048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Arial"/>
              <a:buNone/>
            </a:pPr>
            <a:r>
              <a:rPr b="1" lang="en-IN" sz="2400">
                <a:solidFill>
                  <a:schemeClr val="dk1"/>
                </a:solidFill>
                <a:latin typeface="Calibri"/>
                <a:ea typeface="Calibri"/>
                <a:cs typeface="Calibri"/>
                <a:sym typeface="Calibri"/>
              </a:rPr>
              <a:t>Microsoft Windows</a:t>
            </a:r>
            <a:endParaRPr/>
          </a:p>
          <a:p>
            <a:pPr indent="0" lvl="0" marL="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
        <p:nvSpPr>
          <p:cNvPr id="265" name="Google Shape;265;p18"/>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66" name="Google Shape;266;p18"/>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Examples of Personal Computer Operating Systems </a:t>
            </a:r>
            <a:endParaRPr/>
          </a:p>
        </p:txBody>
      </p:sp>
      <p:pic>
        <p:nvPicPr>
          <p:cNvPr id="267" name="Google Shape;267;p18"/>
          <p:cNvPicPr preferRelativeResize="0"/>
          <p:nvPr/>
        </p:nvPicPr>
        <p:blipFill rotWithShape="1">
          <a:blip r:embed="rId5">
            <a:alphaModFix/>
          </a:blip>
          <a:srcRect b="0" l="0" r="0" t="0"/>
          <a:stretch/>
        </p:blipFill>
        <p:spPr>
          <a:xfrm>
            <a:off x="1258888" y="2668588"/>
            <a:ext cx="6626225" cy="3730625"/>
          </a:xfrm>
          <a:prstGeom prst="rect">
            <a:avLst/>
          </a:prstGeom>
          <a:noFill/>
          <a:ln>
            <a:noFill/>
          </a:ln>
        </p:spPr>
      </p:pic>
      <p:sp>
        <p:nvSpPr>
          <p:cNvPr id="268" name="Google Shape;268;p18"/>
          <p:cNvSpPr txBox="1"/>
          <p:nvPr/>
        </p:nvSpPr>
        <p:spPr>
          <a:xfrm>
            <a:off x="3698875" y="6372225"/>
            <a:ext cx="779463" cy="215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800"/>
              <a:buFont typeface="Arial"/>
              <a:buNone/>
            </a:pPr>
            <a:r>
              <a:rPr b="1" lang="en-IN" sz="800">
                <a:solidFill>
                  <a:schemeClr val="dk1"/>
                </a:solidFill>
                <a:latin typeface="Arial"/>
                <a:ea typeface="Arial"/>
                <a:cs typeface="Arial"/>
                <a:sym typeface="Arial"/>
              </a:rPr>
              <a:t>Windows 10</a:t>
            </a:r>
            <a:endParaRPr b="1" sz="8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descr="C:\Users\parul\Desktop\Digital Learning Content.png" id="273" name="Google Shape;273;p19"/>
          <p:cNvPicPr preferRelativeResize="0"/>
          <p:nvPr/>
        </p:nvPicPr>
        <p:blipFill rotWithShape="1">
          <a:blip r:embed="rId3">
            <a:alphaModFix/>
          </a:blip>
          <a:srcRect b="0" l="0" r="0" t="0"/>
          <a:stretch/>
        </p:blipFill>
        <p:spPr>
          <a:xfrm>
            <a:off x="0" y="0"/>
            <a:ext cx="9144000" cy="6900863"/>
          </a:xfrm>
          <a:prstGeom prst="rect">
            <a:avLst/>
          </a:prstGeom>
          <a:noFill/>
          <a:ln>
            <a:noFill/>
          </a:ln>
        </p:spPr>
      </p:pic>
      <p:pic>
        <p:nvPicPr>
          <p:cNvPr descr="C:\Users\parul\Desktop\Untitled-1.png" id="274" name="Google Shape;274;p19"/>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275" name="Google Shape;275;p19"/>
          <p:cNvSpPr txBox="1"/>
          <p:nvPr/>
        </p:nvSpPr>
        <p:spPr>
          <a:xfrm>
            <a:off x="190500" y="2286000"/>
            <a:ext cx="8629650" cy="304641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Arial"/>
              <a:buNone/>
            </a:pPr>
            <a:r>
              <a:rPr b="1" lang="en-IN" sz="2400">
                <a:solidFill>
                  <a:schemeClr val="dk1"/>
                </a:solidFill>
                <a:latin typeface="Calibri"/>
                <a:ea typeface="Calibri"/>
                <a:cs typeface="Calibri"/>
                <a:sym typeface="Calibri"/>
              </a:rPr>
              <a:t>Mac OS</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Mac OS is a line of operating systems created by Apple. </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It comes preloaded on all new Macintosh computers, or Macs. </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Specific versions include El Capitan (released in 2015), Yosemite (2014), Mavericks (2013), Mountain Lion (2012), and Lion (2011).</a:t>
            </a:r>
            <a:endParaRPr sz="2400">
              <a:solidFill>
                <a:schemeClr val="dk1"/>
              </a:solidFill>
              <a:latin typeface="Calibri"/>
              <a:ea typeface="Calibri"/>
              <a:cs typeface="Calibri"/>
              <a:sym typeface="Calibri"/>
            </a:endParaRPr>
          </a:p>
        </p:txBody>
      </p:sp>
      <p:sp>
        <p:nvSpPr>
          <p:cNvPr id="276" name="Google Shape;276;p19"/>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77" name="Google Shape;277;p19"/>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Examples of Personal Computer Operating Systems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descr="C:\Users\parul\Desktop\Digital Learning Content.png" id="100" name="Google Shape;100;p2"/>
          <p:cNvPicPr preferRelativeResize="0"/>
          <p:nvPr/>
        </p:nvPicPr>
        <p:blipFill rotWithShape="1">
          <a:blip r:embed="rId3">
            <a:alphaModFix/>
          </a:blip>
          <a:srcRect b="0" l="0" r="0" t="0"/>
          <a:stretch/>
        </p:blipFill>
        <p:spPr>
          <a:xfrm>
            <a:off x="0" y="0"/>
            <a:ext cx="9144000" cy="6900863"/>
          </a:xfrm>
          <a:prstGeom prst="rect">
            <a:avLst/>
          </a:prstGeom>
          <a:noFill/>
          <a:ln>
            <a:noFill/>
          </a:ln>
        </p:spPr>
      </p:pic>
      <p:pic>
        <p:nvPicPr>
          <p:cNvPr descr="C:\Users\parul\Desktop\Untitled-1.png" id="101" name="Google Shape;101;p2"/>
          <p:cNvPicPr preferRelativeResize="0"/>
          <p:nvPr/>
        </p:nvPicPr>
        <p:blipFill rotWithShape="1">
          <a:blip r:embed="rId4">
            <a:alphaModFix/>
          </a:blip>
          <a:srcRect b="0" l="0" r="0" t="0"/>
          <a:stretch/>
        </p:blipFill>
        <p:spPr>
          <a:xfrm>
            <a:off x="1857375" y="2571750"/>
            <a:ext cx="5430838" cy="2803525"/>
          </a:xfrm>
          <a:prstGeom prst="rect">
            <a:avLst/>
          </a:prstGeom>
          <a:noFill/>
          <a:ln>
            <a:noFill/>
          </a:ln>
        </p:spPr>
      </p:pic>
      <p:sp>
        <p:nvSpPr>
          <p:cNvPr id="102" name="Google Shape;102;p2"/>
          <p:cNvSpPr/>
          <p:nvPr/>
        </p:nvSpPr>
        <p:spPr>
          <a:xfrm>
            <a:off x="0" y="3714750"/>
            <a:ext cx="9144000" cy="714375"/>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 name="Google Shape;103;p2"/>
          <p:cNvSpPr/>
          <p:nvPr/>
        </p:nvSpPr>
        <p:spPr>
          <a:xfrm>
            <a:off x="857250" y="3756025"/>
            <a:ext cx="7429500" cy="63182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3500"/>
              <a:buFont typeface="Arial"/>
              <a:buNone/>
            </a:pPr>
            <a:r>
              <a:rPr b="1" i="0" lang="en-IN" sz="3500" u="none" cap="none" strike="noStrike">
                <a:solidFill>
                  <a:schemeClr val="lt1"/>
                </a:solidFill>
                <a:latin typeface="Calibri"/>
                <a:ea typeface="Calibri"/>
                <a:cs typeface="Calibri"/>
                <a:sym typeface="Calibri"/>
              </a:rPr>
              <a:t>Introduction</a:t>
            </a:r>
            <a:endParaRPr/>
          </a:p>
        </p:txBody>
      </p:sp>
      <p:sp>
        <p:nvSpPr>
          <p:cNvPr id="104" name="Google Shape;104;p2"/>
          <p:cNvSpPr/>
          <p:nvPr/>
        </p:nvSpPr>
        <p:spPr>
          <a:xfrm>
            <a:off x="1714500" y="3071813"/>
            <a:ext cx="5715000" cy="63023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3500"/>
              <a:buFont typeface="Arial"/>
              <a:buNone/>
            </a:pPr>
            <a:r>
              <a:rPr b="1" i="0" lang="en-IN" sz="3500" u="none" cap="none" strike="noStrike">
                <a:solidFill>
                  <a:schemeClr val="dk1"/>
                </a:solidFill>
                <a:latin typeface="Calibri"/>
                <a:ea typeface="Calibri"/>
                <a:cs typeface="Calibri"/>
                <a:sym typeface="Calibri"/>
              </a:rPr>
              <a:t>CHAPTER-1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descr="C:\Users\parul\Desktop\Digital Learning Content.png" id="282" name="Google Shape;282;p20"/>
          <p:cNvPicPr preferRelativeResize="0"/>
          <p:nvPr/>
        </p:nvPicPr>
        <p:blipFill rotWithShape="1">
          <a:blip r:embed="rId3">
            <a:alphaModFix/>
          </a:blip>
          <a:srcRect b="0" l="0" r="0" t="0"/>
          <a:stretch/>
        </p:blipFill>
        <p:spPr>
          <a:xfrm>
            <a:off x="0" y="0"/>
            <a:ext cx="9144000" cy="6900863"/>
          </a:xfrm>
          <a:prstGeom prst="rect">
            <a:avLst/>
          </a:prstGeom>
          <a:noFill/>
          <a:ln>
            <a:noFill/>
          </a:ln>
        </p:spPr>
      </p:pic>
      <p:pic>
        <p:nvPicPr>
          <p:cNvPr descr="C:\Users\parul\Desktop\Untitled-1.png" id="283" name="Google Shape;283;p20"/>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284" name="Google Shape;284;p20"/>
          <p:cNvSpPr txBox="1"/>
          <p:nvPr/>
        </p:nvSpPr>
        <p:spPr>
          <a:xfrm>
            <a:off x="190500" y="2286000"/>
            <a:ext cx="8629650" cy="9048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Arial"/>
              <a:buNone/>
            </a:pPr>
            <a:r>
              <a:rPr b="1" lang="en-IN" sz="2400">
                <a:solidFill>
                  <a:schemeClr val="dk1"/>
                </a:solidFill>
                <a:latin typeface="Calibri"/>
                <a:ea typeface="Calibri"/>
                <a:cs typeface="Calibri"/>
                <a:sym typeface="Calibri"/>
              </a:rPr>
              <a:t>macOS</a:t>
            </a:r>
            <a:endParaRPr/>
          </a:p>
          <a:p>
            <a:pPr indent="0" lvl="0" marL="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
        <p:nvSpPr>
          <p:cNvPr id="285" name="Google Shape;285;p20"/>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86" name="Google Shape;286;p20"/>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Examples of Personal Computer Operating Systems </a:t>
            </a:r>
            <a:endParaRPr/>
          </a:p>
        </p:txBody>
      </p:sp>
      <p:pic>
        <p:nvPicPr>
          <p:cNvPr id="287" name="Google Shape;287;p20"/>
          <p:cNvPicPr preferRelativeResize="0"/>
          <p:nvPr>
            <p:ph idx="1" type="body"/>
          </p:nvPr>
        </p:nvPicPr>
        <p:blipFill rotWithShape="1">
          <a:blip r:embed="rId5">
            <a:alphaModFix/>
          </a:blip>
          <a:srcRect b="0" l="0" r="0" t="0"/>
          <a:stretch/>
        </p:blipFill>
        <p:spPr>
          <a:xfrm>
            <a:off x="969963" y="2627313"/>
            <a:ext cx="7204075" cy="4014787"/>
          </a:xfrm>
          <a:prstGeom prst="rect">
            <a:avLst/>
          </a:prstGeom>
          <a:noFill/>
          <a:ln>
            <a:noFill/>
          </a:ln>
        </p:spPr>
      </p:pic>
      <p:sp>
        <p:nvSpPr>
          <p:cNvPr id="288" name="Google Shape;288;p20"/>
          <p:cNvSpPr txBox="1"/>
          <p:nvPr/>
        </p:nvSpPr>
        <p:spPr>
          <a:xfrm>
            <a:off x="3976688" y="6680200"/>
            <a:ext cx="1335087" cy="215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800"/>
              <a:buFont typeface="Arial"/>
              <a:buNone/>
            </a:pPr>
            <a:r>
              <a:rPr b="1" lang="en-IN" sz="800">
                <a:solidFill>
                  <a:schemeClr val="dk1"/>
                </a:solidFill>
                <a:latin typeface="Arial"/>
                <a:ea typeface="Arial"/>
                <a:cs typeface="Arial"/>
                <a:sym typeface="Arial"/>
              </a:rPr>
              <a:t>macOS Source: Google</a:t>
            </a:r>
            <a:endParaRPr b="1" sz="8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descr="C:\Users\parul\Desktop\Digital Learning Content.png" id="293" name="Google Shape;293;p21"/>
          <p:cNvPicPr preferRelativeResize="0"/>
          <p:nvPr/>
        </p:nvPicPr>
        <p:blipFill rotWithShape="1">
          <a:blip r:embed="rId3">
            <a:alphaModFix/>
          </a:blip>
          <a:srcRect b="0" l="0" r="0" t="0"/>
          <a:stretch/>
        </p:blipFill>
        <p:spPr>
          <a:xfrm>
            <a:off x="0" y="0"/>
            <a:ext cx="9144000" cy="6900863"/>
          </a:xfrm>
          <a:prstGeom prst="rect">
            <a:avLst/>
          </a:prstGeom>
          <a:noFill/>
          <a:ln>
            <a:noFill/>
          </a:ln>
        </p:spPr>
      </p:pic>
      <p:pic>
        <p:nvPicPr>
          <p:cNvPr descr="C:\Users\parul\Desktop\Untitled-1.png" id="294" name="Google Shape;294;p21"/>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295" name="Google Shape;295;p21"/>
          <p:cNvSpPr txBox="1"/>
          <p:nvPr/>
        </p:nvSpPr>
        <p:spPr>
          <a:xfrm>
            <a:off x="190500" y="2286000"/>
            <a:ext cx="8629650" cy="28987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Arial"/>
              <a:buNone/>
            </a:pPr>
            <a:r>
              <a:rPr b="1" lang="en-IN" sz="2400">
                <a:solidFill>
                  <a:schemeClr val="dk1"/>
                </a:solidFill>
                <a:latin typeface="Calibri"/>
                <a:ea typeface="Calibri"/>
                <a:cs typeface="Calibri"/>
                <a:sym typeface="Calibri"/>
              </a:rPr>
              <a:t>Linux</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Linux (pronounced LINN-ux) is a family of open-source operating systems, which means they can be modified and distributed by anyone around the world. </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advantages of Linux are that it is free, and there are many different distributions or versions you can choose from.</a:t>
            </a:r>
            <a:endParaRPr/>
          </a:p>
        </p:txBody>
      </p:sp>
      <p:sp>
        <p:nvSpPr>
          <p:cNvPr id="296" name="Google Shape;296;p21"/>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97" name="Google Shape;297;p21"/>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Examples of Personal Computer Operating Systems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descr="C:\Users\parul\Desktop\Digital Learning Content.png" id="302" name="Google Shape;302;p22"/>
          <p:cNvPicPr preferRelativeResize="0"/>
          <p:nvPr/>
        </p:nvPicPr>
        <p:blipFill rotWithShape="1">
          <a:blip r:embed="rId3">
            <a:alphaModFix/>
          </a:blip>
          <a:srcRect b="0" l="0" r="0" t="0"/>
          <a:stretch/>
        </p:blipFill>
        <p:spPr>
          <a:xfrm>
            <a:off x="0" y="0"/>
            <a:ext cx="9144000" cy="6900863"/>
          </a:xfrm>
          <a:prstGeom prst="rect">
            <a:avLst/>
          </a:prstGeom>
          <a:noFill/>
          <a:ln>
            <a:noFill/>
          </a:ln>
        </p:spPr>
      </p:pic>
      <p:pic>
        <p:nvPicPr>
          <p:cNvPr descr="C:\Users\parul\Desktop\Untitled-1.png" id="303" name="Google Shape;303;p22"/>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304" name="Google Shape;304;p22"/>
          <p:cNvSpPr txBox="1"/>
          <p:nvPr/>
        </p:nvSpPr>
        <p:spPr>
          <a:xfrm>
            <a:off x="190500" y="2286000"/>
            <a:ext cx="8629650" cy="9048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Arial"/>
              <a:buNone/>
            </a:pPr>
            <a:r>
              <a:rPr b="1" lang="en-IN" sz="2400">
                <a:solidFill>
                  <a:schemeClr val="dk1"/>
                </a:solidFill>
                <a:latin typeface="Calibri"/>
                <a:ea typeface="Calibri"/>
                <a:cs typeface="Calibri"/>
                <a:sym typeface="Calibri"/>
              </a:rPr>
              <a:t>linux</a:t>
            </a:r>
            <a:endParaRPr/>
          </a:p>
          <a:p>
            <a:pPr indent="0" lvl="0" marL="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
        <p:nvSpPr>
          <p:cNvPr id="305" name="Google Shape;305;p22"/>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06" name="Google Shape;306;p22"/>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Examples of Personal Computer Operating Systems </a:t>
            </a:r>
            <a:endParaRPr/>
          </a:p>
        </p:txBody>
      </p:sp>
      <p:pic>
        <p:nvPicPr>
          <p:cNvPr id="307" name="Google Shape;307;p22"/>
          <p:cNvPicPr preferRelativeResize="0"/>
          <p:nvPr/>
        </p:nvPicPr>
        <p:blipFill rotWithShape="1">
          <a:blip r:embed="rId5">
            <a:alphaModFix/>
          </a:blip>
          <a:srcRect b="0" l="0" r="0" t="0"/>
          <a:stretch/>
        </p:blipFill>
        <p:spPr>
          <a:xfrm>
            <a:off x="952500" y="2595563"/>
            <a:ext cx="7239000" cy="4070350"/>
          </a:xfrm>
          <a:prstGeom prst="rect">
            <a:avLst/>
          </a:prstGeom>
          <a:noFill/>
          <a:ln>
            <a:noFill/>
          </a:ln>
        </p:spPr>
      </p:pic>
      <p:sp>
        <p:nvSpPr>
          <p:cNvPr id="308" name="Google Shape;308;p22"/>
          <p:cNvSpPr txBox="1"/>
          <p:nvPr/>
        </p:nvSpPr>
        <p:spPr>
          <a:xfrm>
            <a:off x="3563938" y="6694488"/>
            <a:ext cx="1514475" cy="215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800"/>
              <a:buFont typeface="Arial"/>
              <a:buNone/>
            </a:pPr>
            <a:r>
              <a:rPr b="1" lang="en-IN" sz="800">
                <a:solidFill>
                  <a:schemeClr val="dk1"/>
                </a:solidFill>
                <a:latin typeface="Arial"/>
                <a:ea typeface="Arial"/>
                <a:cs typeface="Arial"/>
                <a:sym typeface="Arial"/>
              </a:rPr>
              <a:t>Ubuntu OS Source: Google</a:t>
            </a:r>
            <a:endParaRPr b="1" sz="800">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descr="C:\Users\parul\Desktop\Digital Learning Content.png" id="313" name="Google Shape;313;p23"/>
          <p:cNvPicPr preferRelativeResize="0"/>
          <p:nvPr/>
        </p:nvPicPr>
        <p:blipFill rotWithShape="1">
          <a:blip r:embed="rId3">
            <a:alphaModFix/>
          </a:blip>
          <a:srcRect b="0" l="0" r="0" t="0"/>
          <a:stretch/>
        </p:blipFill>
        <p:spPr>
          <a:xfrm>
            <a:off x="0" y="0"/>
            <a:ext cx="9144000" cy="6900863"/>
          </a:xfrm>
          <a:prstGeom prst="rect">
            <a:avLst/>
          </a:prstGeom>
          <a:noFill/>
          <a:ln>
            <a:noFill/>
          </a:ln>
        </p:spPr>
      </p:pic>
      <p:pic>
        <p:nvPicPr>
          <p:cNvPr descr="C:\Users\parul\Desktop\Untitled-1.png" id="314" name="Google Shape;314;p23"/>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315" name="Google Shape;315;p23"/>
          <p:cNvSpPr txBox="1"/>
          <p:nvPr/>
        </p:nvSpPr>
        <p:spPr>
          <a:xfrm>
            <a:off x="190500" y="2286000"/>
            <a:ext cx="8629650" cy="2455863"/>
          </a:xfrm>
          <a:prstGeom prst="rect">
            <a:avLst/>
          </a:prstGeom>
          <a:noFill/>
          <a:ln>
            <a:noFill/>
          </a:ln>
        </p:spPr>
        <p:txBody>
          <a:bodyPr anchorCtr="0" anchor="t" bIns="45700" lIns="91425" spcFirstLastPara="1" rIns="91425" wrap="square" tIns="45700">
            <a:spAutoFit/>
          </a:bodyPr>
          <a:lstStyle/>
          <a:p>
            <a:pPr indent="-257175" lvl="0" marL="257175" marR="0" rtl="0" algn="just">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Mobile devices such as smartphones, tablets, and MP3 players are different from desktop and laptop computers, so they run operating systems that are designed specifically for mobile devices. </a:t>
            </a:r>
            <a:endParaRPr/>
          </a:p>
          <a:p>
            <a:pPr indent="-104775" lvl="0" marL="257175"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257175" lvl="0" marL="257175"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Examples of mobile OS - </a:t>
            </a:r>
            <a:r>
              <a:rPr lang="en-IN" sz="2400">
                <a:solidFill>
                  <a:schemeClr val="dk2"/>
                </a:solidFill>
                <a:latin typeface="Calibri"/>
                <a:ea typeface="Calibri"/>
                <a:cs typeface="Calibri"/>
                <a:sym typeface="Calibri"/>
              </a:rPr>
              <a:t>Apple iOS and Google Android</a:t>
            </a:r>
            <a:r>
              <a:rPr lang="en-IN" sz="2400">
                <a:solidFill>
                  <a:schemeClr val="dk1"/>
                </a:solidFill>
                <a:latin typeface="Calibri"/>
                <a:ea typeface="Calibri"/>
                <a:cs typeface="Calibri"/>
                <a:sym typeface="Calibri"/>
              </a:rPr>
              <a:t>. </a:t>
            </a:r>
            <a:endParaRPr/>
          </a:p>
        </p:txBody>
      </p:sp>
      <p:sp>
        <p:nvSpPr>
          <p:cNvPr id="316" name="Google Shape;316;p23"/>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7" name="Google Shape;317;p23"/>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Operating systems for mobile devices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descr="C:\Users\parul\Desktop\Digital Learning Content.png" id="322" name="Google Shape;322;p24"/>
          <p:cNvPicPr preferRelativeResize="0"/>
          <p:nvPr/>
        </p:nvPicPr>
        <p:blipFill rotWithShape="1">
          <a:blip r:embed="rId3">
            <a:alphaModFix/>
          </a:blip>
          <a:srcRect b="0" l="0" r="0" t="0"/>
          <a:stretch/>
        </p:blipFill>
        <p:spPr>
          <a:xfrm>
            <a:off x="0" y="0"/>
            <a:ext cx="9144000" cy="6900863"/>
          </a:xfrm>
          <a:prstGeom prst="rect">
            <a:avLst/>
          </a:prstGeom>
          <a:noFill/>
          <a:ln>
            <a:noFill/>
          </a:ln>
        </p:spPr>
      </p:pic>
      <p:pic>
        <p:nvPicPr>
          <p:cNvPr descr="C:\Users\parul\Desktop\Untitled-1.png" id="323" name="Google Shape;323;p24"/>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324" name="Google Shape;324;p24"/>
          <p:cNvSpPr txBox="1"/>
          <p:nvPr/>
        </p:nvSpPr>
        <p:spPr>
          <a:xfrm>
            <a:off x="190500" y="2286000"/>
            <a:ext cx="8629650" cy="2678113"/>
          </a:xfrm>
          <a:prstGeom prst="rect">
            <a:avLst/>
          </a:prstGeom>
          <a:noFill/>
          <a:ln>
            <a:noFill/>
          </a:ln>
        </p:spPr>
        <p:txBody>
          <a:bodyPr anchorCtr="0" anchor="t" bIns="45700" lIns="91425" spcFirstLastPara="1" rIns="91425" wrap="square" tIns="45700">
            <a:spAutoFit/>
          </a:bodyPr>
          <a:lstStyle/>
          <a:p>
            <a:pPr indent="-257175" lvl="0" marL="257175" marR="0" rtl="0" algn="just">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Simple Batch System</a:t>
            </a:r>
            <a:endParaRPr/>
          </a:p>
          <a:p>
            <a:pPr indent="-257175" lvl="0" marL="257175"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Multiprogramming Batch System</a:t>
            </a:r>
            <a:endParaRPr/>
          </a:p>
          <a:p>
            <a:pPr indent="-257175" lvl="0" marL="257175"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Multitasking system</a:t>
            </a:r>
            <a:endParaRPr/>
          </a:p>
          <a:p>
            <a:pPr indent="-257175" lvl="0" marL="257175"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Multiprocessor System</a:t>
            </a:r>
            <a:endParaRPr/>
          </a:p>
          <a:p>
            <a:pPr indent="-257175" lvl="0" marL="257175"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Distributed Operating System</a:t>
            </a:r>
            <a:endParaRPr/>
          </a:p>
          <a:p>
            <a:pPr indent="-257175" lvl="0" marL="257175"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Real-time Operating System</a:t>
            </a:r>
            <a:endParaRPr/>
          </a:p>
        </p:txBody>
      </p:sp>
      <p:sp>
        <p:nvSpPr>
          <p:cNvPr id="325" name="Google Shape;325;p24"/>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6" name="Google Shape;326;p24"/>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Types of Operating Systems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descr="C:\Users\parul\Desktop\Digital Learning Content.png" id="331" name="Google Shape;331;p25"/>
          <p:cNvPicPr preferRelativeResize="0"/>
          <p:nvPr/>
        </p:nvPicPr>
        <p:blipFill rotWithShape="1">
          <a:blip r:embed="rId3">
            <a:alphaModFix/>
          </a:blip>
          <a:srcRect b="0" l="0" r="0" t="0"/>
          <a:stretch/>
        </p:blipFill>
        <p:spPr>
          <a:xfrm>
            <a:off x="0" y="0"/>
            <a:ext cx="9144000" cy="6900863"/>
          </a:xfrm>
          <a:prstGeom prst="rect">
            <a:avLst/>
          </a:prstGeom>
          <a:noFill/>
          <a:ln>
            <a:noFill/>
          </a:ln>
        </p:spPr>
      </p:pic>
      <p:pic>
        <p:nvPicPr>
          <p:cNvPr descr="C:\Users\parul\Desktop\Untitled-1.png" id="332" name="Google Shape;332;p25"/>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333" name="Google Shape;333;p25"/>
          <p:cNvSpPr txBox="1"/>
          <p:nvPr/>
        </p:nvSpPr>
        <p:spPr>
          <a:xfrm>
            <a:off x="190500" y="2286000"/>
            <a:ext cx="8629650" cy="3416300"/>
          </a:xfrm>
          <a:prstGeom prst="rect">
            <a:avLst/>
          </a:prstGeom>
          <a:noFill/>
          <a:ln>
            <a:noFill/>
          </a:ln>
        </p:spPr>
        <p:txBody>
          <a:bodyPr anchorCtr="0" anchor="t" bIns="45700" lIns="91425" spcFirstLastPara="1" rIns="91425" wrap="square" tIns="45700">
            <a:spAutoFit/>
          </a:bodyPr>
          <a:lstStyle/>
          <a:p>
            <a:pPr indent="-257175" lvl="0" marL="257175" marR="0" rtl="0" algn="just">
              <a:spcBef>
                <a:spcPts val="0"/>
              </a:spcBef>
              <a:spcAft>
                <a:spcPts val="0"/>
              </a:spcAft>
              <a:buClr>
                <a:schemeClr val="dk2"/>
              </a:buClr>
              <a:buSzPts val="2400"/>
              <a:buFont typeface="Arial"/>
              <a:buChar char="•"/>
            </a:pPr>
            <a:r>
              <a:rPr b="1" lang="en-IN" sz="2400">
                <a:solidFill>
                  <a:schemeClr val="dk2"/>
                </a:solidFill>
                <a:latin typeface="Calibri"/>
                <a:ea typeface="Calibri"/>
                <a:cs typeface="Calibri"/>
                <a:sym typeface="Calibri"/>
              </a:rPr>
              <a:t>No direct interaction </a:t>
            </a:r>
            <a:r>
              <a:rPr lang="en-IN" sz="2400">
                <a:solidFill>
                  <a:schemeClr val="dk1"/>
                </a:solidFill>
                <a:latin typeface="Calibri"/>
                <a:ea typeface="Calibri"/>
                <a:cs typeface="Calibri"/>
                <a:sym typeface="Calibri"/>
              </a:rPr>
              <a:t>between user and computer.</a:t>
            </a:r>
            <a:endParaRPr/>
          </a:p>
          <a:p>
            <a:pPr indent="-104775" lvl="0" marL="257175"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257175" lvl="0" marL="257175"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user has to </a:t>
            </a:r>
            <a:r>
              <a:rPr b="1" lang="en-IN" sz="2400">
                <a:solidFill>
                  <a:schemeClr val="dk2"/>
                </a:solidFill>
                <a:latin typeface="Calibri"/>
                <a:ea typeface="Calibri"/>
                <a:cs typeface="Calibri"/>
                <a:sym typeface="Calibri"/>
              </a:rPr>
              <a:t>submit a job </a:t>
            </a:r>
            <a:r>
              <a:rPr lang="en-IN" sz="2400">
                <a:solidFill>
                  <a:schemeClr val="dk1"/>
                </a:solidFill>
                <a:latin typeface="Calibri"/>
                <a:ea typeface="Calibri"/>
                <a:cs typeface="Calibri"/>
                <a:sym typeface="Calibri"/>
              </a:rPr>
              <a:t>(written on cards or tape) to a computer operator.</a:t>
            </a:r>
            <a:endParaRPr/>
          </a:p>
          <a:p>
            <a:pPr indent="-104775" lvl="0" marL="257175"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257175" lvl="0" marL="257175"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Then computer operator places a </a:t>
            </a:r>
            <a:r>
              <a:rPr b="1" lang="en-IN" sz="2400">
                <a:solidFill>
                  <a:schemeClr val="dk2"/>
                </a:solidFill>
                <a:latin typeface="Calibri"/>
                <a:ea typeface="Calibri"/>
                <a:cs typeface="Calibri"/>
                <a:sym typeface="Calibri"/>
              </a:rPr>
              <a:t>batch of several jobs </a:t>
            </a:r>
            <a:r>
              <a:rPr lang="en-IN" sz="2400">
                <a:solidFill>
                  <a:schemeClr val="dk1"/>
                </a:solidFill>
                <a:latin typeface="Calibri"/>
                <a:ea typeface="Calibri"/>
                <a:cs typeface="Calibri"/>
                <a:sym typeface="Calibri"/>
              </a:rPr>
              <a:t>on an input device.</a:t>
            </a:r>
            <a:endParaRPr/>
          </a:p>
          <a:p>
            <a:pPr indent="-104775" lvl="0" marL="257175"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
        <p:nvSpPr>
          <p:cNvPr id="334" name="Google Shape;334;p25"/>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35" name="Google Shape;335;p25"/>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SIMPLE BATCH SYSTEMS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descr="C:\Users\parul\Desktop\Digital Learning Content.png" id="340" name="Google Shape;340;p26"/>
          <p:cNvPicPr preferRelativeResize="0"/>
          <p:nvPr/>
        </p:nvPicPr>
        <p:blipFill rotWithShape="1">
          <a:blip r:embed="rId3">
            <a:alphaModFix/>
          </a:blip>
          <a:srcRect b="0" l="0" r="0" t="0"/>
          <a:stretch/>
        </p:blipFill>
        <p:spPr>
          <a:xfrm>
            <a:off x="0" y="0"/>
            <a:ext cx="9144000" cy="6900863"/>
          </a:xfrm>
          <a:prstGeom prst="rect">
            <a:avLst/>
          </a:prstGeom>
          <a:noFill/>
          <a:ln>
            <a:noFill/>
          </a:ln>
        </p:spPr>
      </p:pic>
      <p:pic>
        <p:nvPicPr>
          <p:cNvPr descr="C:\Users\parul\Desktop\Untitled-1.png" id="341" name="Google Shape;341;p26"/>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342" name="Google Shape;342;p26"/>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43" name="Google Shape;343;p26"/>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SIMPLE BATCH SYSTEMS</a:t>
            </a:r>
            <a:endParaRPr/>
          </a:p>
        </p:txBody>
      </p:sp>
      <p:pic>
        <p:nvPicPr>
          <p:cNvPr id="344" name="Google Shape;344;p26"/>
          <p:cNvPicPr preferRelativeResize="0"/>
          <p:nvPr>
            <p:ph idx="1" type="body"/>
          </p:nvPr>
        </p:nvPicPr>
        <p:blipFill rotWithShape="1">
          <a:blip r:embed="rId5">
            <a:alphaModFix/>
          </a:blip>
          <a:srcRect b="0" l="0" r="0" t="792"/>
          <a:stretch/>
        </p:blipFill>
        <p:spPr>
          <a:xfrm>
            <a:off x="1331913" y="2455863"/>
            <a:ext cx="6356350" cy="3559175"/>
          </a:xfrm>
          <a:prstGeom prst="rect">
            <a:avLst/>
          </a:prstGeom>
          <a:noFill/>
          <a:ln>
            <a:noFill/>
          </a:ln>
        </p:spPr>
      </p:pic>
      <p:sp>
        <p:nvSpPr>
          <p:cNvPr id="345" name="Google Shape;345;p26"/>
          <p:cNvSpPr txBox="1"/>
          <p:nvPr/>
        </p:nvSpPr>
        <p:spPr>
          <a:xfrm>
            <a:off x="3619500" y="5997575"/>
            <a:ext cx="985838" cy="215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800"/>
              <a:buFont typeface="Arial"/>
              <a:buNone/>
            </a:pPr>
            <a:r>
              <a:rPr b="1" lang="en-IN" sz="800">
                <a:solidFill>
                  <a:schemeClr val="dk1"/>
                </a:solidFill>
                <a:latin typeface="Calibri"/>
                <a:ea typeface="Calibri"/>
                <a:cs typeface="Calibri"/>
                <a:sym typeface="Calibri"/>
              </a:rPr>
              <a:t>Batch OS   (</a:t>
            </a:r>
            <a:r>
              <a:rPr b="1" lang="en-IN" sz="800" u="sng">
                <a:solidFill>
                  <a:schemeClr val="dk1"/>
                </a:solidFill>
                <a:latin typeface="Calibri"/>
                <a:ea typeface="Calibri"/>
                <a:cs typeface="Calibri"/>
                <a:sym typeface="Calibri"/>
                <a:hlinkClick r:id="rId6">
                  <a:extLst>
                    <a:ext uri="{A12FA001-AC4F-418D-AE19-62706E023703}">
                      <ahyp:hlinkClr val="tx"/>
                    </a:ext>
                  </a:extLst>
                </a:hlinkClick>
              </a:rPr>
              <a:t>Source</a:t>
            </a:r>
            <a:r>
              <a:rPr b="1" lang="en-IN" sz="800">
                <a:solidFill>
                  <a:schemeClr val="dk1"/>
                </a:solidFill>
                <a:latin typeface="Calibri"/>
                <a:ea typeface="Calibri"/>
                <a:cs typeface="Calibri"/>
                <a:sym typeface="Calibri"/>
              </a:rPr>
              <a:t>)</a:t>
            </a:r>
            <a:endParaRPr b="1" sz="8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descr="C:\Users\parul\Desktop\Digital Learning Content.png" id="350" name="Google Shape;350;p27"/>
          <p:cNvPicPr preferRelativeResize="0"/>
          <p:nvPr/>
        </p:nvPicPr>
        <p:blipFill rotWithShape="1">
          <a:blip r:embed="rId3">
            <a:alphaModFix/>
          </a:blip>
          <a:srcRect b="0" l="0" r="0" t="0"/>
          <a:stretch/>
        </p:blipFill>
        <p:spPr>
          <a:xfrm>
            <a:off x="0" y="0"/>
            <a:ext cx="9144000" cy="6900863"/>
          </a:xfrm>
          <a:prstGeom prst="rect">
            <a:avLst/>
          </a:prstGeom>
          <a:noFill/>
          <a:ln>
            <a:noFill/>
          </a:ln>
        </p:spPr>
      </p:pic>
      <p:pic>
        <p:nvPicPr>
          <p:cNvPr descr="C:\Users\parul\Desktop\Untitled-1.png" id="351" name="Google Shape;351;p27"/>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352" name="Google Shape;352;p27"/>
          <p:cNvSpPr txBox="1"/>
          <p:nvPr/>
        </p:nvSpPr>
        <p:spPr>
          <a:xfrm>
            <a:off x="190500" y="2286000"/>
            <a:ext cx="8629650" cy="349091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Arial"/>
              <a:buNone/>
            </a:pPr>
            <a:r>
              <a:rPr b="1" i="1" lang="en-IN" sz="2400">
                <a:solidFill>
                  <a:schemeClr val="dk1"/>
                </a:solidFill>
                <a:latin typeface="Calibri"/>
                <a:ea typeface="Calibri"/>
                <a:cs typeface="Calibri"/>
                <a:sym typeface="Calibri"/>
              </a:rPr>
              <a:t>Advantages</a:t>
            </a:r>
            <a:endParaRPr/>
          </a:p>
          <a:p>
            <a:pPr indent="-257175" lvl="0" marL="257175"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Increased performance - next job start as the previous job finished.</a:t>
            </a:r>
            <a:endParaRPr/>
          </a:p>
          <a:p>
            <a:pPr indent="-257175" lvl="0" marL="257175"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Suitable for executing large jobs that need little interaction</a:t>
            </a:r>
            <a:endParaRPr/>
          </a:p>
          <a:p>
            <a:pPr indent="0" lvl="0" marL="0" marR="0" rtl="0" algn="just">
              <a:spcBef>
                <a:spcPts val="480"/>
              </a:spcBef>
              <a:spcAft>
                <a:spcPts val="0"/>
              </a:spcAft>
              <a:buClr>
                <a:schemeClr val="dk1"/>
              </a:buClr>
              <a:buSzPts val="2400"/>
              <a:buFont typeface="Arial"/>
              <a:buNone/>
            </a:pPr>
            <a:r>
              <a:rPr b="1" i="1" lang="en-IN" sz="2400">
                <a:solidFill>
                  <a:schemeClr val="dk1"/>
                </a:solidFill>
                <a:latin typeface="Calibri"/>
                <a:ea typeface="Calibri"/>
                <a:cs typeface="Calibri"/>
                <a:sym typeface="Calibri"/>
              </a:rPr>
              <a:t>Disadvantages</a:t>
            </a:r>
            <a:endParaRPr/>
          </a:p>
          <a:p>
            <a:pPr indent="-257175" lvl="0" marL="257175"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Zero interaction between user and computer.</a:t>
            </a:r>
            <a:endParaRPr/>
          </a:p>
          <a:p>
            <a:pPr indent="-257175" lvl="0" marL="257175"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No mechanism to prioritize processes.</a:t>
            </a:r>
            <a:endParaRPr/>
          </a:p>
          <a:p>
            <a:pPr indent="-104775" lvl="0" marL="257175"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
        <p:nvSpPr>
          <p:cNvPr id="353" name="Google Shape;353;p27"/>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54" name="Google Shape;354;p27"/>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SIMPLE BATCH SYSTEMS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descr="C:\Users\parul\Desktop\Digital Learning Content.png" id="359" name="Google Shape;359;p28"/>
          <p:cNvPicPr preferRelativeResize="0"/>
          <p:nvPr/>
        </p:nvPicPr>
        <p:blipFill rotWithShape="1">
          <a:blip r:embed="rId3">
            <a:alphaModFix/>
          </a:blip>
          <a:srcRect b="0" l="0" r="0" t="0"/>
          <a:stretch/>
        </p:blipFill>
        <p:spPr>
          <a:xfrm>
            <a:off x="12700" y="-42863"/>
            <a:ext cx="9144000" cy="6900863"/>
          </a:xfrm>
          <a:prstGeom prst="rect">
            <a:avLst/>
          </a:prstGeom>
          <a:noFill/>
          <a:ln>
            <a:noFill/>
          </a:ln>
        </p:spPr>
      </p:pic>
      <p:pic>
        <p:nvPicPr>
          <p:cNvPr descr="C:\Users\parul\Desktop\Untitled-1.png" id="360" name="Google Shape;360;p28"/>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361" name="Google Shape;361;p28"/>
          <p:cNvSpPr txBox="1"/>
          <p:nvPr/>
        </p:nvSpPr>
        <p:spPr>
          <a:xfrm>
            <a:off x="190500" y="2286000"/>
            <a:ext cx="5029200" cy="1200150"/>
          </a:xfrm>
          <a:prstGeom prst="rect">
            <a:avLst/>
          </a:prstGeom>
          <a:noFill/>
          <a:ln>
            <a:noFill/>
          </a:ln>
        </p:spPr>
        <p:txBody>
          <a:bodyPr anchorCtr="0" anchor="t" bIns="45700" lIns="91425" spcFirstLastPara="1" rIns="91425" wrap="square" tIns="45700">
            <a:spAutoFit/>
          </a:bodyPr>
          <a:lstStyle/>
          <a:p>
            <a:pPr indent="-257175" lvl="0" marL="257175" marR="0" rtl="0" algn="just">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Several jobs are kept in main memory at the same time, and the  CPU is multiplexed among them. </a:t>
            </a:r>
            <a:endParaRPr/>
          </a:p>
        </p:txBody>
      </p:sp>
      <p:sp>
        <p:nvSpPr>
          <p:cNvPr id="362" name="Google Shape;362;p28"/>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63" name="Google Shape;363;p28"/>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Multiprogramming Batch Operating System</a:t>
            </a:r>
            <a:endParaRPr/>
          </a:p>
        </p:txBody>
      </p:sp>
      <p:pic>
        <p:nvPicPr>
          <p:cNvPr id="364" name="Google Shape;364;p28"/>
          <p:cNvPicPr preferRelativeResize="0"/>
          <p:nvPr/>
        </p:nvPicPr>
        <p:blipFill rotWithShape="1">
          <a:blip r:embed="rId5">
            <a:alphaModFix/>
          </a:blip>
          <a:srcRect b="2874" l="1498" r="5354" t="2434"/>
          <a:stretch/>
        </p:blipFill>
        <p:spPr>
          <a:xfrm>
            <a:off x="5667375" y="2393950"/>
            <a:ext cx="3241675" cy="4176713"/>
          </a:xfrm>
          <a:prstGeom prst="rect">
            <a:avLst/>
          </a:prstGeom>
          <a:noFill/>
          <a:ln>
            <a:noFill/>
          </a:ln>
        </p:spPr>
      </p:pic>
      <p:sp>
        <p:nvSpPr>
          <p:cNvPr id="365" name="Google Shape;365;p28"/>
          <p:cNvSpPr txBox="1"/>
          <p:nvPr/>
        </p:nvSpPr>
        <p:spPr>
          <a:xfrm>
            <a:off x="6133377" y="6451784"/>
            <a:ext cx="2352952" cy="238527"/>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latin typeface="Arial"/>
                <a:ea typeface="Arial"/>
                <a:cs typeface="Arial"/>
                <a:sym typeface="Arial"/>
              </a:rPr>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descr="C:\Users\parul\Desktop\Digital Learning Content.png" id="370" name="Google Shape;370;p29"/>
          <p:cNvPicPr preferRelativeResize="0"/>
          <p:nvPr/>
        </p:nvPicPr>
        <p:blipFill rotWithShape="1">
          <a:blip r:embed="rId3">
            <a:alphaModFix/>
          </a:blip>
          <a:srcRect b="0" l="0" r="0" t="0"/>
          <a:stretch/>
        </p:blipFill>
        <p:spPr>
          <a:xfrm>
            <a:off x="12700" y="-42863"/>
            <a:ext cx="9144000" cy="6900863"/>
          </a:xfrm>
          <a:prstGeom prst="rect">
            <a:avLst/>
          </a:prstGeom>
          <a:noFill/>
          <a:ln>
            <a:noFill/>
          </a:ln>
        </p:spPr>
      </p:pic>
      <p:pic>
        <p:nvPicPr>
          <p:cNvPr descr="C:\Users\parul\Desktop\Untitled-1.png" id="371" name="Google Shape;371;p29"/>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372" name="Google Shape;372;p29"/>
          <p:cNvSpPr txBox="1"/>
          <p:nvPr/>
        </p:nvSpPr>
        <p:spPr>
          <a:xfrm>
            <a:off x="190500" y="2286000"/>
            <a:ext cx="8763000" cy="4597400"/>
          </a:xfrm>
          <a:prstGeom prst="rect">
            <a:avLst/>
          </a:prstGeom>
          <a:noFill/>
          <a:ln>
            <a:noFill/>
          </a:ln>
        </p:spPr>
        <p:txBody>
          <a:bodyPr anchorCtr="0" anchor="t" bIns="45700" lIns="91425" spcFirstLastPara="1" rIns="91425" wrap="square" tIns="45700">
            <a:spAutoFit/>
          </a:bodyPr>
          <a:lstStyle/>
          <a:p>
            <a:pPr indent="-152400" lvl="0" marL="0" marR="0" rtl="0" algn="just">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Multiprogramming increases CPU utilization</a:t>
            </a:r>
            <a:endParaRPr/>
          </a:p>
          <a:p>
            <a:pPr indent="0" lvl="0" marL="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52400" lvl="0" marL="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Multiple jobs are loaded into main memory and one is selected from pool for execution by CPU</a:t>
            </a:r>
            <a:endParaRPr/>
          </a:p>
          <a:p>
            <a:pPr indent="0" lvl="0" marL="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52400" lvl="0" marL="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If at some point program in progress requires service of a peripheral device, the control of CPU is given to next job which is in main memory</a:t>
            </a:r>
            <a:endParaRPr/>
          </a:p>
          <a:p>
            <a:pPr indent="0" lvl="0" marL="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52400" lvl="0" marL="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So, CPU is always executing some program instead of waiting.</a:t>
            </a:r>
            <a:endParaRPr/>
          </a:p>
          <a:p>
            <a:pPr indent="0" lvl="0" marL="0" marR="0" rtl="0" algn="l">
              <a:spcBef>
                <a:spcPts val="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73" name="Google Shape;373;p29"/>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74" name="Google Shape;374;p29"/>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Multiprogramming Batch Operating System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C:\Users\parul\Desktop\Digital Learning Content.png" id="109" name="Google Shape;109;p3"/>
          <p:cNvPicPr preferRelativeResize="0"/>
          <p:nvPr/>
        </p:nvPicPr>
        <p:blipFill rotWithShape="1">
          <a:blip r:embed="rId3">
            <a:alphaModFix/>
          </a:blip>
          <a:srcRect b="0" l="0" r="0" t="0"/>
          <a:stretch/>
        </p:blipFill>
        <p:spPr>
          <a:xfrm>
            <a:off x="0" y="0"/>
            <a:ext cx="9144000" cy="6900863"/>
          </a:xfrm>
          <a:prstGeom prst="rect">
            <a:avLst/>
          </a:prstGeom>
          <a:noFill/>
          <a:ln>
            <a:noFill/>
          </a:ln>
        </p:spPr>
      </p:pic>
      <p:pic>
        <p:nvPicPr>
          <p:cNvPr descr="C:\Users\parul\Desktop\Untitled-1.png" id="110" name="Google Shape;110;p3"/>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111" name="Google Shape;111;p3"/>
          <p:cNvSpPr txBox="1"/>
          <p:nvPr/>
        </p:nvSpPr>
        <p:spPr>
          <a:xfrm>
            <a:off x="190500" y="2286000"/>
            <a:ext cx="8558213" cy="48196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i="0" lang="en-IN" sz="2400" u="none" cap="none" strike="noStrike">
                <a:solidFill>
                  <a:schemeClr val="dk1"/>
                </a:solidFill>
                <a:latin typeface="Calibri"/>
                <a:ea typeface="Calibri"/>
                <a:cs typeface="Calibri"/>
                <a:sym typeface="Calibri"/>
              </a:rPr>
              <a:t>Software:-</a:t>
            </a:r>
            <a:endParaRPr b="0" i="0" sz="2400" u="none" cap="none" strike="noStrike">
              <a:solidFill>
                <a:schemeClr val="dk1"/>
              </a:solidFill>
              <a:latin typeface="Calibri"/>
              <a:ea typeface="Calibri"/>
              <a:cs typeface="Calibri"/>
              <a:sym typeface="Calibri"/>
            </a:endParaRPr>
          </a:p>
          <a:p>
            <a:pPr indent="-152400" lvl="0" marL="0" marR="0" rtl="0" algn="l">
              <a:spcBef>
                <a:spcPts val="480"/>
              </a:spcBef>
              <a:spcAft>
                <a:spcPts val="0"/>
              </a:spcAft>
              <a:buClr>
                <a:schemeClr val="dk1"/>
              </a:buClr>
              <a:buSzPts val="2400"/>
              <a:buFont typeface="Arial"/>
              <a:buChar char="•"/>
            </a:pPr>
            <a:r>
              <a:rPr b="0" i="0" lang="en-IN" sz="2400" u="none" cap="none" strike="noStrike">
                <a:solidFill>
                  <a:schemeClr val="dk1"/>
                </a:solidFill>
                <a:latin typeface="Calibri"/>
                <a:ea typeface="Calibri"/>
                <a:cs typeface="Calibri"/>
                <a:sym typeface="Calibri"/>
              </a:rPr>
              <a:t>Program is a collection of code/instruction.</a:t>
            </a:r>
            <a:endParaRPr/>
          </a:p>
          <a:p>
            <a:pPr indent="-152400" lvl="0" marL="0" marR="0" rtl="0" algn="l">
              <a:spcBef>
                <a:spcPts val="480"/>
              </a:spcBef>
              <a:spcAft>
                <a:spcPts val="0"/>
              </a:spcAft>
              <a:buClr>
                <a:schemeClr val="dk1"/>
              </a:buClr>
              <a:buSzPts val="2400"/>
              <a:buFont typeface="Arial"/>
              <a:buChar char="•"/>
            </a:pPr>
            <a:r>
              <a:rPr b="0" i="0" lang="en-IN" sz="2400" u="none" cap="none" strike="noStrike">
                <a:solidFill>
                  <a:schemeClr val="dk1"/>
                </a:solidFill>
                <a:latin typeface="Calibri"/>
                <a:ea typeface="Calibri"/>
                <a:cs typeface="Calibri"/>
                <a:sym typeface="Calibri"/>
              </a:rPr>
              <a:t>Software is a collection of program.</a:t>
            </a:r>
            <a:endParaRPr/>
          </a:p>
          <a:p>
            <a:pPr indent="0" lvl="0" marL="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chemeClr val="dk1"/>
              </a:buClr>
              <a:buSzPts val="2400"/>
              <a:buFont typeface="Arial"/>
              <a:buNone/>
            </a:pPr>
            <a:r>
              <a:rPr b="1" i="0" lang="en-IN" sz="2400" u="none" cap="none" strike="noStrike">
                <a:solidFill>
                  <a:schemeClr val="dk1"/>
                </a:solidFill>
                <a:latin typeface="Calibri"/>
                <a:ea typeface="Calibri"/>
                <a:cs typeface="Calibri"/>
                <a:sym typeface="Calibri"/>
              </a:rPr>
              <a:t>Hardware:-</a:t>
            </a:r>
            <a:endParaRPr/>
          </a:p>
          <a:p>
            <a:pPr indent="-152400" lvl="0" marL="0" marR="0" rtl="0" algn="l">
              <a:spcBef>
                <a:spcPts val="480"/>
              </a:spcBef>
              <a:spcAft>
                <a:spcPts val="0"/>
              </a:spcAft>
              <a:buClr>
                <a:schemeClr val="dk1"/>
              </a:buClr>
              <a:buSzPts val="2400"/>
              <a:buFont typeface="Arial"/>
              <a:buChar char="•"/>
            </a:pPr>
            <a:r>
              <a:rPr b="0" i="0" lang="en-IN" sz="2400" u="none" cap="none" strike="noStrike">
                <a:solidFill>
                  <a:schemeClr val="dk1"/>
                </a:solidFill>
                <a:latin typeface="Calibri"/>
                <a:ea typeface="Calibri"/>
                <a:cs typeface="Calibri"/>
                <a:sym typeface="Calibri"/>
              </a:rPr>
              <a:t>Physical device is a collection of computer system which is called Hardware.</a:t>
            </a:r>
            <a:endParaRPr/>
          </a:p>
          <a:p>
            <a:pPr indent="0" lvl="0" marL="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chemeClr val="dk2"/>
              </a:buClr>
              <a:buSzPts val="2400"/>
              <a:buFont typeface="Arial"/>
              <a:buNone/>
            </a:pPr>
            <a:r>
              <a:rPr b="1" i="1" lang="en-IN" sz="2400" u="none" cap="none" strike="noStrike">
                <a:solidFill>
                  <a:schemeClr val="dk2"/>
                </a:solidFill>
                <a:latin typeface="Calibri"/>
                <a:ea typeface="Calibri"/>
                <a:cs typeface="Calibri"/>
                <a:sym typeface="Calibri"/>
              </a:rPr>
              <a:t>Example:</a:t>
            </a:r>
            <a:r>
              <a:rPr b="1" i="0" lang="en-IN" sz="2400" u="none" cap="none" strike="noStrike">
                <a:solidFill>
                  <a:schemeClr val="dk2"/>
                </a:solidFill>
                <a:latin typeface="Calibri"/>
                <a:ea typeface="Calibri"/>
                <a:cs typeface="Calibri"/>
                <a:sym typeface="Calibri"/>
              </a:rPr>
              <a:t> Processor, RAM, Hard disk, I/O devices.</a:t>
            </a:r>
            <a:endParaRPr/>
          </a:p>
          <a:p>
            <a:pPr indent="0" lvl="0" marL="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12" name="Google Shape;112;p3"/>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3" name="Google Shape;113;p3"/>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i="0" lang="en-IN" sz="3000" u="none" cap="none" strike="noStrike">
                <a:solidFill>
                  <a:schemeClr val="lt1"/>
                </a:solidFill>
                <a:latin typeface="Calibri"/>
                <a:ea typeface="Calibri"/>
                <a:cs typeface="Calibri"/>
                <a:sym typeface="Calibri"/>
              </a:rPr>
              <a:t>Concepts of Operating System</a:t>
            </a:r>
            <a:endParaRPr b="1" i="0" sz="3000" u="none" cap="none" strike="noStrike">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descr="C:\Users\parul\Desktop\Digital Learning Content.png" id="379" name="Google Shape;379;p30"/>
          <p:cNvPicPr preferRelativeResize="0"/>
          <p:nvPr/>
        </p:nvPicPr>
        <p:blipFill rotWithShape="1">
          <a:blip r:embed="rId4">
            <a:alphaModFix/>
          </a:blip>
          <a:srcRect b="0" l="0" r="0" t="0"/>
          <a:stretch/>
        </p:blipFill>
        <p:spPr>
          <a:xfrm>
            <a:off x="12700" y="-42863"/>
            <a:ext cx="9144000" cy="6900863"/>
          </a:xfrm>
          <a:prstGeom prst="rect">
            <a:avLst/>
          </a:prstGeom>
          <a:noFill/>
          <a:ln>
            <a:noFill/>
          </a:ln>
        </p:spPr>
      </p:pic>
      <p:pic>
        <p:nvPicPr>
          <p:cNvPr descr="C:\Users\parul\Desktop\Untitled-1.png" id="380" name="Google Shape;380;p30"/>
          <p:cNvPicPr preferRelativeResize="0"/>
          <p:nvPr/>
        </p:nvPicPr>
        <p:blipFill rotWithShape="1">
          <a:blip r:embed="rId5">
            <a:alphaModFix/>
          </a:blip>
          <a:srcRect b="0" l="0" r="0" t="0"/>
          <a:stretch/>
        </p:blipFill>
        <p:spPr>
          <a:xfrm>
            <a:off x="1857375" y="3071813"/>
            <a:ext cx="5430838" cy="2803525"/>
          </a:xfrm>
          <a:prstGeom prst="rect">
            <a:avLst/>
          </a:prstGeom>
          <a:noFill/>
          <a:ln>
            <a:noFill/>
          </a:ln>
        </p:spPr>
      </p:pic>
      <p:sp>
        <p:nvSpPr>
          <p:cNvPr id="381" name="Google Shape;381;p30"/>
          <p:cNvSpPr txBox="1"/>
          <p:nvPr/>
        </p:nvSpPr>
        <p:spPr>
          <a:xfrm>
            <a:off x="190500" y="2286000"/>
            <a:ext cx="8763000" cy="3268663"/>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CPU usage is poor when only one program is present in memory</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0" lvl="0" marL="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60"/>
              </a:spcBef>
              <a:spcAft>
                <a:spcPts val="0"/>
              </a:spcAft>
              <a:buClr>
                <a:schemeClr val="dk1"/>
              </a:buClr>
              <a:buSzPts val="2300"/>
              <a:buFont typeface="Arial"/>
              <a:buChar char="•"/>
            </a:pPr>
            <a:r>
              <a:rPr lang="en-IN" sz="2300">
                <a:solidFill>
                  <a:schemeClr val="dk1"/>
                </a:solidFill>
                <a:latin typeface="Calibri"/>
                <a:ea typeface="Calibri"/>
                <a:cs typeface="Calibri"/>
                <a:sym typeface="Calibri"/>
              </a:rPr>
              <a:t>If memory can hold several programs, then CPU can switch to another one whenever a program is awaiting for an I/O to complete This is multitasking (multiprogramming)</a:t>
            </a:r>
            <a:endParaRPr/>
          </a:p>
          <a:p>
            <a:pPr indent="0" lvl="0" marL="0" marR="0" rtl="0" algn="l">
              <a:spcBef>
                <a:spcPts val="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0" lvl="0" marL="0" marR="0" rtl="0" algn="l">
              <a:spcBef>
                <a:spcPts val="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82" name="Google Shape;382;p30"/>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83" name="Google Shape;383;p30"/>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Multiprogramming Batch Operating System</a:t>
            </a:r>
            <a:endParaRPr/>
          </a:p>
        </p:txBody>
      </p:sp>
      <p:graphicFrame>
        <p:nvGraphicFramePr>
          <p:cNvPr id="384" name="Google Shape;384;p30"/>
          <p:cNvGraphicFramePr/>
          <p:nvPr/>
        </p:nvGraphicFramePr>
        <p:xfrm>
          <a:off x="1762125" y="2755900"/>
          <a:ext cx="6135688" cy="996950"/>
        </p:xfrm>
        <a:graphic>
          <a:graphicData uri="http://schemas.openxmlformats.org/presentationml/2006/ole">
            <mc:AlternateContent>
              <mc:Choice Requires="v">
                <p:oleObj r:id="rId6" imgH="996950" imgW="6135688" progId="" spid="_x0000_s1">
                  <p:embed/>
                </p:oleObj>
              </mc:Choice>
              <mc:Fallback>
                <p:oleObj r:id="rId7" imgH="996950" imgW="6135688" progId="">
                  <p:embed/>
                  <p:pic>
                    <p:nvPicPr>
                      <p:cNvPr id="384" name="Google Shape;384;p30"/>
                      <p:cNvPicPr preferRelativeResize="0"/>
                      <p:nvPr/>
                    </p:nvPicPr>
                    <p:blipFill rotWithShape="1">
                      <a:blip r:embed="rId8">
                        <a:alphaModFix/>
                      </a:blip>
                      <a:srcRect b="0" l="0" r="0" t="0"/>
                      <a:stretch/>
                    </p:blipFill>
                    <p:spPr>
                      <a:xfrm>
                        <a:off x="1762125" y="2755900"/>
                        <a:ext cx="6135688" cy="996950"/>
                      </a:xfrm>
                      <a:prstGeom prst="rect">
                        <a:avLst/>
                      </a:prstGeom>
                      <a:noFill/>
                      <a:ln>
                        <a:noFill/>
                      </a:ln>
                    </p:spPr>
                  </p:pic>
                </p:oleObj>
              </mc:Fallback>
            </mc:AlternateContent>
          </a:graphicData>
        </a:graphic>
      </p:graphicFrame>
      <p:graphicFrame>
        <p:nvGraphicFramePr>
          <p:cNvPr id="385" name="Google Shape;385;p30"/>
          <p:cNvGraphicFramePr/>
          <p:nvPr/>
        </p:nvGraphicFramePr>
        <p:xfrm>
          <a:off x="1008063" y="4706938"/>
          <a:ext cx="7127875" cy="2057400"/>
        </p:xfrm>
        <a:graphic>
          <a:graphicData uri="http://schemas.openxmlformats.org/presentationml/2006/ole">
            <mc:AlternateContent>
              <mc:Choice Requires="v">
                <p:oleObj r:id="rId9" imgH="2057400" imgW="7127875" progId="" spid="_x0000_s2">
                  <p:embed/>
                </p:oleObj>
              </mc:Choice>
              <mc:Fallback>
                <p:oleObj r:id="rId10" imgH="2057400" imgW="7127875" progId="">
                  <p:embed/>
                  <p:pic>
                    <p:nvPicPr>
                      <p:cNvPr id="385" name="Google Shape;385;p30"/>
                      <p:cNvPicPr preferRelativeResize="0"/>
                      <p:nvPr/>
                    </p:nvPicPr>
                    <p:blipFill rotWithShape="1">
                      <a:blip r:embed="rId11">
                        <a:alphaModFix/>
                      </a:blip>
                      <a:srcRect b="0" l="0" r="0" t="0"/>
                      <a:stretch/>
                    </p:blipFill>
                    <p:spPr>
                      <a:xfrm>
                        <a:off x="1008063" y="4706938"/>
                        <a:ext cx="7127875" cy="2057400"/>
                      </a:xfrm>
                      <a:prstGeom prst="rect">
                        <a:avLst/>
                      </a:prstGeom>
                      <a:noFill/>
                      <a:ln>
                        <a:noFill/>
                      </a:ln>
                    </p:spPr>
                  </p:pic>
                </p:oleObj>
              </mc:Fallback>
            </mc:AlternateContent>
          </a:graphicData>
        </a:graphic>
      </p:graphicFrame>
      <p:sp>
        <p:nvSpPr>
          <p:cNvPr id="386" name="Google Shape;386;p30"/>
          <p:cNvSpPr txBox="1"/>
          <p:nvPr/>
        </p:nvSpPr>
        <p:spPr>
          <a:xfrm>
            <a:off x="3386138" y="6653213"/>
            <a:ext cx="1368425" cy="215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800"/>
              <a:buFont typeface="Arial"/>
              <a:buNone/>
            </a:pPr>
            <a:r>
              <a:rPr b="1" lang="en-IN" sz="800">
                <a:solidFill>
                  <a:schemeClr val="dk1"/>
                </a:solidFill>
                <a:latin typeface="Calibri"/>
                <a:ea typeface="Calibri"/>
                <a:cs typeface="Calibri"/>
                <a:sym typeface="Calibri"/>
              </a:rPr>
              <a:t>Multiprogramming (</a:t>
            </a:r>
            <a:r>
              <a:rPr b="1" lang="en-IN" sz="800" u="sng">
                <a:solidFill>
                  <a:schemeClr val="dk1"/>
                </a:solidFill>
                <a:latin typeface="Calibri"/>
                <a:ea typeface="Calibri"/>
                <a:cs typeface="Calibri"/>
                <a:sym typeface="Calibri"/>
                <a:hlinkClick r:id="rId12">
                  <a:extLst>
                    <a:ext uri="{A12FA001-AC4F-418D-AE19-62706E023703}">
                      <ahyp:hlinkClr val="tx"/>
                    </a:ext>
                  </a:extLst>
                </a:hlinkClick>
              </a:rPr>
              <a:t>Source</a:t>
            </a:r>
            <a:r>
              <a:rPr b="1" lang="en-IN" sz="800">
                <a:solidFill>
                  <a:schemeClr val="dk1"/>
                </a:solidFill>
                <a:latin typeface="Calibri"/>
                <a:ea typeface="Calibri"/>
                <a:cs typeface="Calibri"/>
                <a:sym typeface="Calibri"/>
              </a:rPr>
              <a: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descr="C:\Users\parul\Desktop\Digital Learning Content.png" id="391" name="Google Shape;391;p31"/>
          <p:cNvPicPr preferRelativeResize="0"/>
          <p:nvPr/>
        </p:nvPicPr>
        <p:blipFill rotWithShape="1">
          <a:blip r:embed="rId3">
            <a:alphaModFix/>
          </a:blip>
          <a:srcRect b="0" l="0" r="0" t="0"/>
          <a:stretch/>
        </p:blipFill>
        <p:spPr>
          <a:xfrm>
            <a:off x="12700" y="-42863"/>
            <a:ext cx="9144000" cy="6900863"/>
          </a:xfrm>
          <a:prstGeom prst="rect">
            <a:avLst/>
          </a:prstGeom>
          <a:noFill/>
          <a:ln>
            <a:noFill/>
          </a:ln>
        </p:spPr>
      </p:pic>
      <p:pic>
        <p:nvPicPr>
          <p:cNvPr descr="C:\Users\parul\Desktop\Untitled-1.png" id="392" name="Google Shape;392;p31"/>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393" name="Google Shape;393;p31"/>
          <p:cNvSpPr txBox="1"/>
          <p:nvPr/>
        </p:nvSpPr>
        <p:spPr>
          <a:xfrm>
            <a:off x="190500" y="2286000"/>
            <a:ext cx="8763000" cy="4619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Arial"/>
              <a:buNone/>
            </a:pPr>
            <a:r>
              <a:rPr b="1" lang="en-IN" sz="2400">
                <a:solidFill>
                  <a:schemeClr val="dk1"/>
                </a:solidFill>
                <a:latin typeface="Calibri"/>
                <a:ea typeface="Calibri"/>
                <a:cs typeface="Calibri"/>
                <a:sym typeface="Calibri"/>
              </a:rPr>
              <a:t>Effects of Multiprogramming</a:t>
            </a:r>
            <a:endParaRPr sz="2400">
              <a:solidFill>
                <a:schemeClr val="dk1"/>
              </a:solidFill>
              <a:latin typeface="Calibri"/>
              <a:ea typeface="Calibri"/>
              <a:cs typeface="Calibri"/>
              <a:sym typeface="Calibri"/>
            </a:endParaRPr>
          </a:p>
        </p:txBody>
      </p:sp>
      <p:sp>
        <p:nvSpPr>
          <p:cNvPr id="394" name="Google Shape;394;p31"/>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5" name="Google Shape;395;p31"/>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Multiprogramming Batch Operating System</a:t>
            </a:r>
            <a:endParaRPr/>
          </a:p>
        </p:txBody>
      </p:sp>
      <p:pic>
        <p:nvPicPr>
          <p:cNvPr id="396" name="Google Shape;396;p31"/>
          <p:cNvPicPr preferRelativeResize="0"/>
          <p:nvPr/>
        </p:nvPicPr>
        <p:blipFill rotWithShape="1">
          <a:blip r:embed="rId5">
            <a:alphaModFix/>
          </a:blip>
          <a:srcRect b="3296" l="1099" r="1178" t="3378"/>
          <a:stretch/>
        </p:blipFill>
        <p:spPr>
          <a:xfrm>
            <a:off x="1403350" y="2924175"/>
            <a:ext cx="6408738" cy="3457575"/>
          </a:xfrm>
          <a:prstGeom prst="rect">
            <a:avLst/>
          </a:prstGeom>
          <a:noFill/>
          <a:ln>
            <a:noFill/>
          </a:ln>
        </p:spPr>
      </p:pic>
      <p:sp>
        <p:nvSpPr>
          <p:cNvPr id="397" name="Google Shape;397;p31"/>
          <p:cNvSpPr txBox="1"/>
          <p:nvPr/>
        </p:nvSpPr>
        <p:spPr>
          <a:xfrm>
            <a:off x="3419475" y="6403975"/>
            <a:ext cx="1784350" cy="215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800"/>
              <a:buFont typeface="Arial"/>
              <a:buNone/>
            </a:pPr>
            <a:r>
              <a:rPr b="1" lang="en-IN" sz="800">
                <a:solidFill>
                  <a:schemeClr val="dk1"/>
                </a:solidFill>
                <a:latin typeface="Calibri"/>
                <a:ea typeface="Calibri"/>
                <a:cs typeface="Calibri"/>
                <a:sym typeface="Calibri"/>
              </a:rPr>
              <a:t>Effects of Multiprogramming (</a:t>
            </a:r>
            <a:r>
              <a:rPr b="1" lang="en-IN" sz="800" u="sng">
                <a:solidFill>
                  <a:schemeClr val="dk1"/>
                </a:solidFill>
                <a:latin typeface="Calibri"/>
                <a:ea typeface="Calibri"/>
                <a:cs typeface="Calibri"/>
                <a:sym typeface="Calibri"/>
                <a:hlinkClick r:id="rId6">
                  <a:extLst>
                    <a:ext uri="{A12FA001-AC4F-418D-AE19-62706E023703}">
                      <ahyp:hlinkClr val="tx"/>
                    </a:ext>
                  </a:extLst>
                </a:hlinkClick>
              </a:rPr>
              <a:t>Source</a:t>
            </a:r>
            <a:r>
              <a:rPr b="1" lang="en-IN" sz="800">
                <a:solidFill>
                  <a:schemeClr val="dk1"/>
                </a:solidFill>
                <a:latin typeface="Calibri"/>
                <a:ea typeface="Calibri"/>
                <a:cs typeface="Calibri"/>
                <a:sym typeface="Calibri"/>
              </a:rPr>
              <a: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descr="C:\Users\parul\Desktop\Digital Learning Content.png" id="402" name="Google Shape;402;p32"/>
          <p:cNvPicPr preferRelativeResize="0"/>
          <p:nvPr/>
        </p:nvPicPr>
        <p:blipFill rotWithShape="1">
          <a:blip r:embed="rId3">
            <a:alphaModFix/>
          </a:blip>
          <a:srcRect b="0" l="0" r="0" t="0"/>
          <a:stretch/>
        </p:blipFill>
        <p:spPr>
          <a:xfrm>
            <a:off x="12700" y="-42863"/>
            <a:ext cx="9144000" cy="6900863"/>
          </a:xfrm>
          <a:prstGeom prst="rect">
            <a:avLst/>
          </a:prstGeom>
          <a:noFill/>
          <a:ln>
            <a:noFill/>
          </a:ln>
        </p:spPr>
      </p:pic>
      <p:pic>
        <p:nvPicPr>
          <p:cNvPr descr="C:\Users\parul\Desktop\Untitled-1.png" id="403" name="Google Shape;403;p32"/>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404" name="Google Shape;404;p32"/>
          <p:cNvSpPr txBox="1"/>
          <p:nvPr/>
        </p:nvSpPr>
        <p:spPr>
          <a:xfrm>
            <a:off x="190500" y="2286000"/>
            <a:ext cx="8763000" cy="48196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Arial"/>
              <a:buNone/>
            </a:pPr>
            <a:r>
              <a:rPr b="1" i="1" lang="en-IN" sz="2400">
                <a:solidFill>
                  <a:schemeClr val="dk1"/>
                </a:solidFill>
                <a:latin typeface="Calibri"/>
                <a:ea typeface="Calibri"/>
                <a:cs typeface="Calibri"/>
                <a:sym typeface="Calibri"/>
              </a:rPr>
              <a:t>Advantages</a:t>
            </a:r>
            <a:endParaRPr/>
          </a:p>
          <a:p>
            <a:pPr indent="-152400" lvl="0" marL="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High CPU utilization, so CPU never sits idle, if there are jobs available</a:t>
            </a:r>
            <a:endParaRPr/>
          </a:p>
          <a:p>
            <a:pPr indent="-152400" lvl="0" marL="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Many programs are allotted CPU almost simultaneously.</a:t>
            </a:r>
            <a:endParaRPr/>
          </a:p>
          <a:p>
            <a:pPr indent="-152400" lvl="0" marL="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Provides better resource utilization (Memory, I/O, CPU)</a:t>
            </a:r>
            <a:endParaRPr/>
          </a:p>
          <a:p>
            <a:pPr indent="-152400" lvl="0" marL="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More then one process can be executed simultaneously by user.</a:t>
            </a:r>
            <a:endParaRPr/>
          </a:p>
          <a:p>
            <a:pPr indent="0" lvl="0" marL="0" marR="0" rtl="0" algn="just">
              <a:spcBef>
                <a:spcPts val="480"/>
              </a:spcBef>
              <a:spcAft>
                <a:spcPts val="0"/>
              </a:spcAft>
              <a:buClr>
                <a:schemeClr val="dk1"/>
              </a:buClr>
              <a:buSzPts val="2400"/>
              <a:buFont typeface="Arial"/>
              <a:buNone/>
            </a:pPr>
            <a:r>
              <a:rPr b="1" i="1" lang="en-IN" sz="2400">
                <a:solidFill>
                  <a:schemeClr val="dk1"/>
                </a:solidFill>
                <a:latin typeface="Calibri"/>
                <a:ea typeface="Calibri"/>
                <a:cs typeface="Calibri"/>
                <a:sym typeface="Calibri"/>
              </a:rPr>
              <a:t>Disadvantages</a:t>
            </a:r>
            <a:endParaRPr/>
          </a:p>
          <a:p>
            <a:pPr indent="-152400" lvl="0" marL="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CPU scheduling is required.</a:t>
            </a:r>
            <a:endParaRPr/>
          </a:p>
          <a:p>
            <a:pPr indent="-152400" lvl="0" marL="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Memory management is required, to accommodate many jobs in memory </a:t>
            </a:r>
            <a:endParaRPr/>
          </a:p>
          <a:p>
            <a:pPr indent="-152400" lvl="0" marL="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Multiprogramming does not support interaction with users</a:t>
            </a:r>
            <a:endParaRPr/>
          </a:p>
          <a:p>
            <a:pPr indent="0" lvl="0" marL="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
        <p:nvSpPr>
          <p:cNvPr id="405" name="Google Shape;405;p32"/>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6" name="Google Shape;406;p32"/>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Multiprogramming Batch Operating System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descr="C:\Users\parul\Desktop\Digital Learning Content.png" id="411" name="Google Shape;411;p33"/>
          <p:cNvPicPr preferRelativeResize="0"/>
          <p:nvPr/>
        </p:nvPicPr>
        <p:blipFill rotWithShape="1">
          <a:blip r:embed="rId3">
            <a:alphaModFix/>
          </a:blip>
          <a:srcRect b="0" l="0" r="0" t="0"/>
          <a:stretch/>
        </p:blipFill>
        <p:spPr>
          <a:xfrm>
            <a:off x="12700" y="-42863"/>
            <a:ext cx="9144000" cy="6900863"/>
          </a:xfrm>
          <a:prstGeom prst="rect">
            <a:avLst/>
          </a:prstGeom>
          <a:noFill/>
          <a:ln>
            <a:noFill/>
          </a:ln>
        </p:spPr>
      </p:pic>
      <p:pic>
        <p:nvPicPr>
          <p:cNvPr descr="C:\Users\parul\Desktop\Untitled-1.png" id="412" name="Google Shape;412;p33"/>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413" name="Google Shape;413;p33"/>
          <p:cNvSpPr txBox="1"/>
          <p:nvPr/>
        </p:nvSpPr>
        <p:spPr>
          <a:xfrm>
            <a:off x="190500" y="2286000"/>
            <a:ext cx="8763000" cy="4524375"/>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Multiprogramming does not support interaction with users, TSS extends multiprogramming to handle multiple interactive jobs</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TSS uses CPU scheduling &amp; multiprogramming to provide economical interactive systems of two or more users.</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Each user is given a time-slice for executing his job in Round-Robin Fashion ( Every process will be given equal amount of CPU one by one in sequence).  Job continues until the time slice ends. </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CPU is multiplexed among several jobs that are kept in main memory.</a:t>
            </a:r>
            <a:endParaRPr/>
          </a:p>
        </p:txBody>
      </p:sp>
      <p:sp>
        <p:nvSpPr>
          <p:cNvPr id="414" name="Google Shape;414;p33"/>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5" name="Google Shape;415;p33"/>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Multitasking/Time Sharing System(TSS)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descr="C:\Users\parul\Desktop\Digital Learning Content.png" id="420" name="Google Shape;420;p34"/>
          <p:cNvPicPr preferRelativeResize="0"/>
          <p:nvPr/>
        </p:nvPicPr>
        <p:blipFill rotWithShape="1">
          <a:blip r:embed="rId3">
            <a:alphaModFix/>
          </a:blip>
          <a:srcRect b="0" l="0" r="0" t="0"/>
          <a:stretch/>
        </p:blipFill>
        <p:spPr>
          <a:xfrm>
            <a:off x="12700" y="-42863"/>
            <a:ext cx="9144000" cy="6900863"/>
          </a:xfrm>
          <a:prstGeom prst="rect">
            <a:avLst/>
          </a:prstGeom>
          <a:noFill/>
          <a:ln>
            <a:noFill/>
          </a:ln>
        </p:spPr>
      </p:pic>
      <p:pic>
        <p:nvPicPr>
          <p:cNvPr descr="C:\Users\parul\Desktop\Untitled-1.png" id="421" name="Google Shape;421;p34"/>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422" name="Google Shape;422;p34"/>
          <p:cNvSpPr txBox="1"/>
          <p:nvPr/>
        </p:nvSpPr>
        <p:spPr>
          <a:xfrm>
            <a:off x="190500" y="2286000"/>
            <a:ext cx="8763000" cy="3268663"/>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TSS allows more frequent context switches from one user to the next (when time-slice of particular process ends it switches to the next for given time slice duration) </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This gives each user the impression that the entire computer is dedicated to his use only, whereas actually one computer is being shared among many users.</a:t>
            </a:r>
            <a:endParaRPr/>
          </a:p>
        </p:txBody>
      </p:sp>
      <p:sp>
        <p:nvSpPr>
          <p:cNvPr id="423" name="Google Shape;423;p34"/>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4" name="Google Shape;424;p34"/>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Multitasking/Time Sharing System(TSS)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descr="C:\Users\parul\Desktop\Digital Learning Content.png" id="429" name="Google Shape;429;p35"/>
          <p:cNvPicPr preferRelativeResize="0"/>
          <p:nvPr/>
        </p:nvPicPr>
        <p:blipFill rotWithShape="1">
          <a:blip r:embed="rId3">
            <a:alphaModFix/>
          </a:blip>
          <a:srcRect b="0" l="0" r="0" t="0"/>
          <a:stretch/>
        </p:blipFill>
        <p:spPr>
          <a:xfrm>
            <a:off x="12700" y="-42863"/>
            <a:ext cx="9144000" cy="6900863"/>
          </a:xfrm>
          <a:prstGeom prst="rect">
            <a:avLst/>
          </a:prstGeom>
          <a:noFill/>
          <a:ln>
            <a:noFill/>
          </a:ln>
        </p:spPr>
      </p:pic>
      <p:pic>
        <p:nvPicPr>
          <p:cNvPr descr="C:\Users\parul\Desktop\Untitled-1.png" id="430" name="Google Shape;430;p35"/>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431" name="Google Shape;431;p35"/>
          <p:cNvSpPr txBox="1"/>
          <p:nvPr/>
        </p:nvSpPr>
        <p:spPr>
          <a:xfrm>
            <a:off x="190500" y="2286000"/>
            <a:ext cx="8763000" cy="393382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Arial"/>
              <a:buNone/>
            </a:pPr>
            <a:r>
              <a:rPr b="1" i="1" lang="en-IN" sz="2400">
                <a:solidFill>
                  <a:schemeClr val="dk1"/>
                </a:solidFill>
                <a:latin typeface="Calibri"/>
                <a:ea typeface="Calibri"/>
                <a:cs typeface="Calibri"/>
                <a:sym typeface="Calibri"/>
              </a:rPr>
              <a:t>Advantages</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Provides Quick Response</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Reduces CPU idle time</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0" lvl="0" marL="0" marR="0" rtl="0" algn="just">
              <a:spcBef>
                <a:spcPts val="480"/>
              </a:spcBef>
              <a:spcAft>
                <a:spcPts val="0"/>
              </a:spcAft>
              <a:buClr>
                <a:schemeClr val="dk1"/>
              </a:buClr>
              <a:buSzPts val="2400"/>
              <a:buFont typeface="Arial"/>
              <a:buNone/>
            </a:pPr>
            <a:r>
              <a:rPr b="1" i="1" lang="en-IN" sz="2400">
                <a:solidFill>
                  <a:schemeClr val="dk1"/>
                </a:solidFill>
                <a:latin typeface="Calibri"/>
                <a:ea typeface="Calibri"/>
                <a:cs typeface="Calibri"/>
                <a:sym typeface="Calibri"/>
              </a:rPr>
              <a:t>Disadvantages</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Security &amp; Integrity of user’s program &amp; data is needed.</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If lots of users &amp; applications are running then it may hang up the system. So, high configuration of hardware is required.</a:t>
            </a:r>
            <a:endParaRPr/>
          </a:p>
        </p:txBody>
      </p:sp>
      <p:sp>
        <p:nvSpPr>
          <p:cNvPr id="432" name="Google Shape;432;p35"/>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3" name="Google Shape;433;p35"/>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Multitasking/Time Sharing System(TSS)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descr="C:\Users\parul\Desktop\Digital Learning Content.png" id="438" name="Google Shape;438;p36"/>
          <p:cNvPicPr preferRelativeResize="0"/>
          <p:nvPr/>
        </p:nvPicPr>
        <p:blipFill rotWithShape="1">
          <a:blip r:embed="rId3">
            <a:alphaModFix/>
          </a:blip>
          <a:srcRect b="0" l="0" r="0" t="0"/>
          <a:stretch/>
        </p:blipFill>
        <p:spPr>
          <a:xfrm>
            <a:off x="12700" y="-42863"/>
            <a:ext cx="9144000" cy="6900863"/>
          </a:xfrm>
          <a:prstGeom prst="rect">
            <a:avLst/>
          </a:prstGeom>
          <a:noFill/>
          <a:ln>
            <a:noFill/>
          </a:ln>
        </p:spPr>
      </p:pic>
      <p:pic>
        <p:nvPicPr>
          <p:cNvPr descr="C:\Users\parul\Desktop\Untitled-1.png" id="439" name="Google Shape;439;p36"/>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440" name="Google Shape;440;p36"/>
          <p:cNvSpPr txBox="1"/>
          <p:nvPr/>
        </p:nvSpPr>
        <p:spPr>
          <a:xfrm>
            <a:off x="190500" y="2286000"/>
            <a:ext cx="8763000" cy="2898775"/>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2"/>
              </a:buClr>
              <a:buSzPts val="2400"/>
              <a:buFont typeface="Arial"/>
              <a:buChar char="•"/>
            </a:pPr>
            <a:r>
              <a:rPr b="1" lang="en-IN" sz="2400">
                <a:solidFill>
                  <a:schemeClr val="dk2"/>
                </a:solidFill>
                <a:latin typeface="Calibri"/>
                <a:ea typeface="Calibri"/>
                <a:cs typeface="Calibri"/>
                <a:sym typeface="Calibri"/>
              </a:rPr>
              <a:t>Multiprocessor systems </a:t>
            </a:r>
            <a:r>
              <a:rPr lang="en-IN" sz="2400">
                <a:solidFill>
                  <a:schemeClr val="dk1"/>
                </a:solidFill>
                <a:latin typeface="Calibri"/>
                <a:ea typeface="Calibri"/>
                <a:cs typeface="Calibri"/>
                <a:sym typeface="Calibri"/>
              </a:rPr>
              <a:t>with more than one CPU works in close communication.</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0" lvl="0" marL="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2"/>
              </a:buClr>
              <a:buSzPts val="2400"/>
              <a:buFont typeface="Arial"/>
              <a:buChar char="•"/>
            </a:pPr>
            <a:r>
              <a:rPr b="1" lang="en-IN" sz="2400">
                <a:solidFill>
                  <a:schemeClr val="dk2"/>
                </a:solidFill>
                <a:latin typeface="Calibri"/>
                <a:ea typeface="Calibri"/>
                <a:cs typeface="Calibri"/>
                <a:sym typeface="Calibri"/>
              </a:rPr>
              <a:t>Tightly coupled system </a:t>
            </a:r>
            <a:r>
              <a:rPr lang="en-IN" sz="2400">
                <a:solidFill>
                  <a:schemeClr val="dk1"/>
                </a:solidFill>
                <a:latin typeface="Calibri"/>
                <a:ea typeface="Calibri"/>
                <a:cs typeface="Calibri"/>
                <a:sym typeface="Calibri"/>
              </a:rPr>
              <a:t>– processors share memory and I/O devices, bus, system and  communication usually takes place through the shared memory.</a:t>
            </a:r>
            <a:endParaRPr sz="2400">
              <a:solidFill>
                <a:schemeClr val="dk1"/>
              </a:solidFill>
              <a:latin typeface="Calibri"/>
              <a:ea typeface="Calibri"/>
              <a:cs typeface="Calibri"/>
              <a:sym typeface="Calibri"/>
            </a:endParaRPr>
          </a:p>
        </p:txBody>
      </p:sp>
      <p:sp>
        <p:nvSpPr>
          <p:cNvPr id="441" name="Google Shape;441;p36"/>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2" name="Google Shape;442;p36"/>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Multiprocessor/Parallel System</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descr="C:\Users\parul\Desktop\Digital Learning Content.png" id="447" name="Google Shape;447;p37"/>
          <p:cNvPicPr preferRelativeResize="0"/>
          <p:nvPr/>
        </p:nvPicPr>
        <p:blipFill rotWithShape="1">
          <a:blip r:embed="rId3">
            <a:alphaModFix/>
          </a:blip>
          <a:srcRect b="0" l="0" r="0" t="0"/>
          <a:stretch/>
        </p:blipFill>
        <p:spPr>
          <a:xfrm>
            <a:off x="12700" y="-42863"/>
            <a:ext cx="9144000" cy="6900863"/>
          </a:xfrm>
          <a:prstGeom prst="rect">
            <a:avLst/>
          </a:prstGeom>
          <a:noFill/>
          <a:ln>
            <a:noFill/>
          </a:ln>
        </p:spPr>
      </p:pic>
      <p:pic>
        <p:nvPicPr>
          <p:cNvPr descr="C:\Users\parul\Desktop\Untitled-1.png" id="448" name="Google Shape;448;p37"/>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449" name="Google Shape;449;p37"/>
          <p:cNvSpPr txBox="1"/>
          <p:nvPr/>
        </p:nvSpPr>
        <p:spPr>
          <a:xfrm>
            <a:off x="190500" y="2286000"/>
            <a:ext cx="8763000" cy="3341688"/>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A multiprocessor system comprises of </a:t>
            </a:r>
            <a:r>
              <a:rPr b="1" lang="en-IN" sz="2400">
                <a:solidFill>
                  <a:schemeClr val="dk2"/>
                </a:solidFill>
                <a:latin typeface="Calibri"/>
                <a:ea typeface="Calibri"/>
                <a:cs typeface="Calibri"/>
                <a:sym typeface="Calibri"/>
              </a:rPr>
              <a:t>several processors </a:t>
            </a:r>
            <a:r>
              <a:rPr lang="en-IN" sz="2400">
                <a:solidFill>
                  <a:schemeClr val="dk1"/>
                </a:solidFill>
                <a:latin typeface="Calibri"/>
                <a:ea typeface="Calibri"/>
                <a:cs typeface="Calibri"/>
                <a:sym typeface="Calibri"/>
              </a:rPr>
              <a:t>that share a </a:t>
            </a:r>
            <a:r>
              <a:rPr b="1" lang="en-IN" sz="2400">
                <a:solidFill>
                  <a:schemeClr val="dk2"/>
                </a:solidFill>
                <a:latin typeface="Calibri"/>
                <a:ea typeface="Calibri"/>
                <a:cs typeface="Calibri"/>
                <a:sym typeface="Calibri"/>
              </a:rPr>
              <a:t>common physical memory</a:t>
            </a:r>
            <a:r>
              <a:rPr lang="en-IN" sz="2400">
                <a:solidFill>
                  <a:schemeClr val="dk1"/>
                </a:solidFill>
                <a:latin typeface="Calibri"/>
                <a:ea typeface="Calibri"/>
                <a:cs typeface="Calibri"/>
                <a:sym typeface="Calibri"/>
              </a:rPr>
              <a:t>. </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Multiprocessor system delivers </a:t>
            </a:r>
            <a:r>
              <a:rPr b="1" lang="en-IN" sz="2400">
                <a:solidFill>
                  <a:schemeClr val="dk2"/>
                </a:solidFill>
                <a:latin typeface="Calibri"/>
                <a:ea typeface="Calibri"/>
                <a:cs typeface="Calibri"/>
                <a:sym typeface="Calibri"/>
              </a:rPr>
              <a:t>higher computing power and speed. </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In multiprocessor system all processors function under </a:t>
            </a:r>
            <a:r>
              <a:rPr b="1" lang="en-IN" sz="2400">
                <a:solidFill>
                  <a:schemeClr val="dk2"/>
                </a:solidFill>
                <a:latin typeface="Calibri"/>
                <a:ea typeface="Calibri"/>
                <a:cs typeface="Calibri"/>
                <a:sym typeface="Calibri"/>
              </a:rPr>
              <a:t>single operating system. </a:t>
            </a:r>
            <a:endParaRPr/>
          </a:p>
        </p:txBody>
      </p:sp>
      <p:sp>
        <p:nvSpPr>
          <p:cNvPr id="450" name="Google Shape;450;p37"/>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1" name="Google Shape;451;p37"/>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Multiprocessor/Parallel System</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descr="C:\Users\parul\Desktop\Digital Learning Content.png" id="456" name="Google Shape;456;p38"/>
          <p:cNvPicPr preferRelativeResize="0"/>
          <p:nvPr/>
        </p:nvPicPr>
        <p:blipFill rotWithShape="1">
          <a:blip r:embed="rId3">
            <a:alphaModFix/>
          </a:blip>
          <a:srcRect b="0" l="0" r="0" t="0"/>
          <a:stretch/>
        </p:blipFill>
        <p:spPr>
          <a:xfrm>
            <a:off x="12700" y="-42863"/>
            <a:ext cx="9144000" cy="6900863"/>
          </a:xfrm>
          <a:prstGeom prst="rect">
            <a:avLst/>
          </a:prstGeom>
          <a:noFill/>
          <a:ln>
            <a:noFill/>
          </a:ln>
        </p:spPr>
      </p:pic>
      <p:pic>
        <p:nvPicPr>
          <p:cNvPr descr="C:\Users\parul\Desktop\Untitled-1.png" id="457" name="Google Shape;457;p38"/>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458" name="Google Shape;458;p38"/>
          <p:cNvSpPr txBox="1"/>
          <p:nvPr/>
        </p:nvSpPr>
        <p:spPr>
          <a:xfrm>
            <a:off x="190500" y="2286000"/>
            <a:ext cx="8763000" cy="41544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Arial"/>
              <a:buNone/>
            </a:pPr>
            <a:r>
              <a:rPr b="1" i="1" lang="en-IN" sz="2400">
                <a:solidFill>
                  <a:schemeClr val="dk1"/>
                </a:solidFill>
                <a:latin typeface="Calibri"/>
                <a:ea typeface="Calibri"/>
                <a:cs typeface="Calibri"/>
                <a:sym typeface="Calibri"/>
              </a:rPr>
              <a:t>Advantages</a:t>
            </a:r>
            <a:endParaRPr/>
          </a:p>
          <a:p>
            <a:pPr indent="-342900" lvl="0" marL="342900" marR="0" rtl="0" algn="just">
              <a:spcBef>
                <a:spcPts val="480"/>
              </a:spcBef>
              <a:spcAft>
                <a:spcPts val="0"/>
              </a:spcAft>
              <a:buClr>
                <a:schemeClr val="dk2"/>
              </a:buClr>
              <a:buSzPts val="2400"/>
              <a:buFont typeface="Arial"/>
              <a:buChar char="•"/>
            </a:pPr>
            <a:r>
              <a:rPr b="1" lang="en-IN" sz="2400">
                <a:solidFill>
                  <a:schemeClr val="dk2"/>
                </a:solidFill>
                <a:latin typeface="Calibri"/>
                <a:ea typeface="Calibri"/>
                <a:cs typeface="Calibri"/>
                <a:sym typeface="Calibri"/>
              </a:rPr>
              <a:t>Increased throughput:</a:t>
            </a:r>
            <a:r>
              <a:rPr lang="en-IN" sz="2400">
                <a:solidFill>
                  <a:schemeClr val="dk2"/>
                </a:solidFill>
                <a:latin typeface="Calibri"/>
                <a:ea typeface="Calibri"/>
                <a:cs typeface="Calibri"/>
                <a:sym typeface="Calibri"/>
              </a:rPr>
              <a:t> </a:t>
            </a:r>
            <a:r>
              <a:rPr lang="en-IN" sz="2400">
                <a:solidFill>
                  <a:schemeClr val="dk1"/>
                </a:solidFill>
                <a:latin typeface="Calibri"/>
                <a:ea typeface="Calibri"/>
                <a:cs typeface="Calibri"/>
                <a:sym typeface="Calibri"/>
              </a:rPr>
              <a:t>No. of jobs executed per unit time increased as there are more no. of processors.</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2"/>
              </a:buClr>
              <a:buSzPts val="2400"/>
              <a:buFont typeface="Arial"/>
              <a:buChar char="•"/>
            </a:pPr>
            <a:r>
              <a:rPr b="1" lang="en-IN" sz="2400">
                <a:solidFill>
                  <a:schemeClr val="dk2"/>
                </a:solidFill>
                <a:latin typeface="Calibri"/>
                <a:ea typeface="Calibri"/>
                <a:cs typeface="Calibri"/>
                <a:sym typeface="Calibri"/>
              </a:rPr>
              <a:t>Economical: </a:t>
            </a:r>
            <a:r>
              <a:rPr lang="en-IN" sz="2400">
                <a:solidFill>
                  <a:schemeClr val="dk1"/>
                </a:solidFill>
                <a:latin typeface="Calibri"/>
                <a:ea typeface="Calibri"/>
                <a:cs typeface="Calibri"/>
                <a:sym typeface="Calibri"/>
              </a:rPr>
              <a:t>Buying one system with 3 CPU is cheaper than 3 systems with 3 different CPUs. The processors can share peripherals, cabinets and power supplies.</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2"/>
              </a:buClr>
              <a:buSzPts val="2400"/>
              <a:buFont typeface="Arial"/>
              <a:buChar char="•"/>
            </a:pPr>
            <a:r>
              <a:rPr b="1" lang="en-IN" sz="2400">
                <a:solidFill>
                  <a:schemeClr val="dk2"/>
                </a:solidFill>
                <a:latin typeface="Calibri"/>
                <a:ea typeface="Calibri"/>
                <a:cs typeface="Calibri"/>
                <a:sym typeface="Calibri"/>
              </a:rPr>
              <a:t>Increased reliability: </a:t>
            </a:r>
            <a:r>
              <a:rPr lang="en-IN" sz="2400">
                <a:solidFill>
                  <a:schemeClr val="dk1"/>
                </a:solidFill>
                <a:latin typeface="Calibri"/>
                <a:ea typeface="Calibri"/>
                <a:cs typeface="Calibri"/>
                <a:sym typeface="Calibri"/>
              </a:rPr>
              <a:t>The failure of one processor will not stop the system, it functions with other available processors.</a:t>
            </a:r>
            <a:endParaRPr b="1" sz="2400">
              <a:solidFill>
                <a:schemeClr val="dk2"/>
              </a:solidFill>
              <a:latin typeface="Calibri"/>
              <a:ea typeface="Calibri"/>
              <a:cs typeface="Calibri"/>
              <a:sym typeface="Calibri"/>
            </a:endParaRPr>
          </a:p>
        </p:txBody>
      </p:sp>
      <p:sp>
        <p:nvSpPr>
          <p:cNvPr id="459" name="Google Shape;459;p38"/>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0" name="Google Shape;460;p38"/>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Multiprocessor/Parallel System</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descr="C:\Users\parul\Desktop\Digital Learning Content.png" id="465" name="Google Shape;465;p39"/>
          <p:cNvPicPr preferRelativeResize="0"/>
          <p:nvPr/>
        </p:nvPicPr>
        <p:blipFill rotWithShape="1">
          <a:blip r:embed="rId3">
            <a:alphaModFix/>
          </a:blip>
          <a:srcRect b="0" l="0" r="0" t="0"/>
          <a:stretch/>
        </p:blipFill>
        <p:spPr>
          <a:xfrm>
            <a:off x="12700" y="-42863"/>
            <a:ext cx="9144000" cy="6900863"/>
          </a:xfrm>
          <a:prstGeom prst="rect">
            <a:avLst/>
          </a:prstGeom>
          <a:noFill/>
          <a:ln>
            <a:noFill/>
          </a:ln>
        </p:spPr>
      </p:pic>
      <p:pic>
        <p:nvPicPr>
          <p:cNvPr descr="C:\Users\parul\Desktop\Untitled-1.png" id="466" name="Google Shape;466;p39"/>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467" name="Google Shape;467;p39"/>
          <p:cNvSpPr txBox="1"/>
          <p:nvPr/>
        </p:nvSpPr>
        <p:spPr>
          <a:xfrm>
            <a:off x="190500" y="2286000"/>
            <a:ext cx="8763000" cy="2455863"/>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A real-time operating system (RTOS) promises a certain capability within a specified time constraint.</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It is defined as an operating system known to give maximum time for each of the critical operations that it performs, like OS calls and interrupt handling.</a:t>
            </a:r>
            <a:endParaRPr/>
          </a:p>
        </p:txBody>
      </p:sp>
      <p:sp>
        <p:nvSpPr>
          <p:cNvPr id="468" name="Google Shape;468;p39"/>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9" name="Google Shape;469;p39"/>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Real Time System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descr="C:\Users\parul\Desktop\Digital Learning Content.png" id="118" name="Google Shape;118;p4"/>
          <p:cNvPicPr preferRelativeResize="0"/>
          <p:nvPr/>
        </p:nvPicPr>
        <p:blipFill rotWithShape="1">
          <a:blip r:embed="rId3">
            <a:alphaModFix/>
          </a:blip>
          <a:srcRect b="0" l="0" r="0" t="0"/>
          <a:stretch/>
        </p:blipFill>
        <p:spPr>
          <a:xfrm>
            <a:off x="0" y="0"/>
            <a:ext cx="9144000" cy="6900863"/>
          </a:xfrm>
          <a:prstGeom prst="rect">
            <a:avLst/>
          </a:prstGeom>
          <a:noFill/>
          <a:ln>
            <a:noFill/>
          </a:ln>
        </p:spPr>
      </p:pic>
      <p:pic>
        <p:nvPicPr>
          <p:cNvPr descr="C:\Users\parul\Desktop\Untitled-1.png" id="119" name="Google Shape;119;p4"/>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120" name="Google Shape;120;p4"/>
          <p:cNvSpPr txBox="1"/>
          <p:nvPr/>
        </p:nvSpPr>
        <p:spPr>
          <a:xfrm>
            <a:off x="190500" y="2286000"/>
            <a:ext cx="8629650" cy="3121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1" i="0" lang="en-IN" sz="2400" u="none" cap="none" strike="noStrike">
                <a:solidFill>
                  <a:schemeClr val="dk1"/>
                </a:solidFill>
                <a:latin typeface="Calibri"/>
                <a:ea typeface="Calibri"/>
                <a:cs typeface="Calibri"/>
                <a:sym typeface="Calibri"/>
              </a:rPr>
              <a:t>Types of Software:-</a:t>
            </a:r>
            <a:endParaRPr b="0" i="0" sz="2400" u="none" cap="none" strike="noStrike">
              <a:solidFill>
                <a:schemeClr val="dk1"/>
              </a:solidFill>
              <a:latin typeface="Calibri"/>
              <a:ea typeface="Calibri"/>
              <a:cs typeface="Calibri"/>
              <a:sym typeface="Calibri"/>
            </a:endParaRPr>
          </a:p>
          <a:p>
            <a:pPr indent="-152400" lvl="0" marL="0" marR="0" rtl="0" algn="l">
              <a:spcBef>
                <a:spcPts val="480"/>
              </a:spcBef>
              <a:spcAft>
                <a:spcPts val="0"/>
              </a:spcAft>
              <a:buClr>
                <a:schemeClr val="dk1"/>
              </a:buClr>
              <a:buSzPts val="2400"/>
              <a:buFont typeface="Arial"/>
              <a:buChar char="•"/>
            </a:pPr>
            <a:r>
              <a:rPr b="0" i="0" lang="en-IN" sz="2400" u="none" cap="none" strike="noStrike">
                <a:solidFill>
                  <a:schemeClr val="dk1"/>
                </a:solidFill>
                <a:latin typeface="Calibri"/>
                <a:ea typeface="Calibri"/>
                <a:cs typeface="Calibri"/>
                <a:sym typeface="Calibri"/>
              </a:rPr>
              <a:t>Software is divide into 3 types:</a:t>
            </a:r>
            <a:endParaRPr/>
          </a:p>
          <a:p>
            <a:pPr indent="-457200" lvl="1" marL="914400" marR="0" rtl="0" algn="l">
              <a:spcBef>
                <a:spcPts val="440"/>
              </a:spcBef>
              <a:spcAft>
                <a:spcPts val="0"/>
              </a:spcAft>
              <a:buClr>
                <a:schemeClr val="dk2"/>
              </a:buClr>
              <a:buSzPts val="2200"/>
              <a:buFont typeface="Calibri"/>
              <a:buAutoNum type="arabicPeriod"/>
            </a:pPr>
            <a:r>
              <a:rPr b="0" i="0" lang="en-IN" sz="2200" u="none" cap="none" strike="noStrike">
                <a:solidFill>
                  <a:schemeClr val="dk2"/>
                </a:solidFill>
                <a:latin typeface="Calibri"/>
                <a:ea typeface="Calibri"/>
                <a:cs typeface="Calibri"/>
                <a:sym typeface="Calibri"/>
              </a:rPr>
              <a:t>System software</a:t>
            </a:r>
            <a:endParaRPr/>
          </a:p>
          <a:p>
            <a:pPr indent="-457200" lvl="1" marL="914400" marR="0" rtl="0" algn="l">
              <a:spcBef>
                <a:spcPts val="440"/>
              </a:spcBef>
              <a:spcAft>
                <a:spcPts val="0"/>
              </a:spcAft>
              <a:buClr>
                <a:schemeClr val="dk2"/>
              </a:buClr>
              <a:buSzPts val="2200"/>
              <a:buFont typeface="Calibri"/>
              <a:buAutoNum type="arabicPeriod"/>
            </a:pPr>
            <a:r>
              <a:rPr b="0" i="0" lang="en-IN" sz="2200" u="none" cap="none" strike="noStrike">
                <a:solidFill>
                  <a:schemeClr val="dk2"/>
                </a:solidFill>
                <a:latin typeface="Calibri"/>
                <a:ea typeface="Calibri"/>
                <a:cs typeface="Calibri"/>
                <a:sym typeface="Calibri"/>
              </a:rPr>
              <a:t>Utility software</a:t>
            </a:r>
            <a:endParaRPr/>
          </a:p>
          <a:p>
            <a:pPr indent="-457200" lvl="1" marL="914400" marR="0" rtl="0" algn="l">
              <a:spcBef>
                <a:spcPts val="440"/>
              </a:spcBef>
              <a:spcAft>
                <a:spcPts val="0"/>
              </a:spcAft>
              <a:buClr>
                <a:schemeClr val="dk2"/>
              </a:buClr>
              <a:buSzPts val="2200"/>
              <a:buFont typeface="Calibri"/>
              <a:buAutoNum type="arabicPeriod"/>
            </a:pPr>
            <a:r>
              <a:rPr b="0" i="0" lang="en-IN" sz="2200" u="none" cap="none" strike="noStrike">
                <a:solidFill>
                  <a:schemeClr val="dk2"/>
                </a:solidFill>
                <a:latin typeface="Calibri"/>
                <a:ea typeface="Calibri"/>
                <a:cs typeface="Calibri"/>
                <a:sym typeface="Calibri"/>
              </a:rPr>
              <a:t>Application software</a:t>
            </a:r>
            <a:endParaRPr/>
          </a:p>
          <a:p>
            <a:pPr indent="0" lvl="0" marL="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21" name="Google Shape;121;p4"/>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2" name="Google Shape;122;p4"/>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i="0" lang="en-IN" sz="3000" u="none" cap="none" strike="noStrike">
                <a:solidFill>
                  <a:schemeClr val="lt1"/>
                </a:solidFill>
                <a:latin typeface="Calibri"/>
                <a:ea typeface="Calibri"/>
                <a:cs typeface="Calibri"/>
                <a:sym typeface="Calibri"/>
              </a:rPr>
              <a:t>Concepts of Operating System</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descr="C:\Users\parul\Desktop\Digital Learning Content.png" id="474" name="Google Shape;474;p40"/>
          <p:cNvPicPr preferRelativeResize="0"/>
          <p:nvPr/>
        </p:nvPicPr>
        <p:blipFill rotWithShape="1">
          <a:blip r:embed="rId3">
            <a:alphaModFix/>
          </a:blip>
          <a:srcRect b="0" l="0" r="0" t="0"/>
          <a:stretch/>
        </p:blipFill>
        <p:spPr>
          <a:xfrm>
            <a:off x="12700" y="-42863"/>
            <a:ext cx="9144000" cy="6900863"/>
          </a:xfrm>
          <a:prstGeom prst="rect">
            <a:avLst/>
          </a:prstGeom>
          <a:noFill/>
          <a:ln>
            <a:noFill/>
          </a:ln>
        </p:spPr>
      </p:pic>
      <p:pic>
        <p:nvPicPr>
          <p:cNvPr descr="C:\Users\parul\Desktop\Untitled-1.png" id="475" name="Google Shape;475;p40"/>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476" name="Google Shape;476;p40"/>
          <p:cNvSpPr txBox="1"/>
          <p:nvPr/>
        </p:nvSpPr>
        <p:spPr>
          <a:xfrm>
            <a:off x="190500" y="2286000"/>
            <a:ext cx="8763000" cy="2455863"/>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A real-time operating system (RTOS) promises a certain capability within a specified time constraint.</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It is defined as an operating system known to give maximum time for each of the critical operations that it performs, like OS calls and interrupt handling.</a:t>
            </a:r>
            <a:endParaRPr/>
          </a:p>
        </p:txBody>
      </p:sp>
      <p:sp>
        <p:nvSpPr>
          <p:cNvPr id="477" name="Google Shape;477;p40"/>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78" name="Google Shape;478;p40"/>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Real Time System</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descr="C:\Users\parul\Desktop\Digital Learning Content.png" id="483" name="Google Shape;483;p41"/>
          <p:cNvPicPr preferRelativeResize="0"/>
          <p:nvPr/>
        </p:nvPicPr>
        <p:blipFill rotWithShape="1">
          <a:blip r:embed="rId3">
            <a:alphaModFix/>
          </a:blip>
          <a:srcRect b="0" l="0" r="0" t="0"/>
          <a:stretch/>
        </p:blipFill>
        <p:spPr>
          <a:xfrm>
            <a:off x="12700" y="-42863"/>
            <a:ext cx="9144000" cy="6900863"/>
          </a:xfrm>
          <a:prstGeom prst="rect">
            <a:avLst/>
          </a:prstGeom>
          <a:noFill/>
          <a:ln>
            <a:noFill/>
          </a:ln>
        </p:spPr>
      </p:pic>
      <p:pic>
        <p:nvPicPr>
          <p:cNvPr descr="C:\Users\parul\Desktop\Untitled-1.png" id="484" name="Google Shape;484;p41"/>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485" name="Google Shape;485;p41"/>
          <p:cNvSpPr txBox="1"/>
          <p:nvPr/>
        </p:nvSpPr>
        <p:spPr>
          <a:xfrm>
            <a:off x="190500" y="2286000"/>
            <a:ext cx="8763000" cy="45974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Arial"/>
              <a:buNone/>
            </a:pPr>
            <a:r>
              <a:rPr b="1" i="1" lang="en-IN" sz="2400">
                <a:solidFill>
                  <a:schemeClr val="dk1"/>
                </a:solidFill>
                <a:latin typeface="Calibri"/>
                <a:ea typeface="Calibri"/>
                <a:cs typeface="Calibri"/>
                <a:sym typeface="Calibri"/>
              </a:rPr>
              <a:t>Hard real-time system</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Real-Time Operating system which guarantees the </a:t>
            </a:r>
            <a:r>
              <a:rPr b="1" lang="en-IN" sz="2400">
                <a:solidFill>
                  <a:schemeClr val="dk2"/>
                </a:solidFill>
                <a:latin typeface="Calibri"/>
                <a:ea typeface="Calibri"/>
                <a:cs typeface="Calibri"/>
                <a:sym typeface="Calibri"/>
              </a:rPr>
              <a:t>maximum time for critical operations</a:t>
            </a:r>
            <a:r>
              <a:rPr lang="en-IN" sz="2400">
                <a:solidFill>
                  <a:schemeClr val="dk1"/>
                </a:solidFill>
                <a:latin typeface="Calibri"/>
                <a:ea typeface="Calibri"/>
                <a:cs typeface="Calibri"/>
                <a:sym typeface="Calibri"/>
              </a:rPr>
              <a:t> and complete them </a:t>
            </a:r>
            <a:r>
              <a:rPr b="1" lang="en-IN" sz="2400">
                <a:solidFill>
                  <a:schemeClr val="dk2"/>
                </a:solidFill>
                <a:latin typeface="Calibri"/>
                <a:ea typeface="Calibri"/>
                <a:cs typeface="Calibri"/>
                <a:sym typeface="Calibri"/>
              </a:rPr>
              <a:t>on time </a:t>
            </a:r>
            <a:r>
              <a:rPr lang="en-IN" sz="2400">
                <a:solidFill>
                  <a:schemeClr val="dk1"/>
                </a:solidFill>
                <a:latin typeface="Calibri"/>
                <a:ea typeface="Calibri"/>
                <a:cs typeface="Calibri"/>
                <a:sym typeface="Calibri"/>
              </a:rPr>
              <a:t>are referred to as Hard Real-Time Operating Systems. </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If the system fails to meet the deadline even once the system is considered to have Failed. </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E.g. Defence applications, nuclear system etc. Missing deadlines creates hazards.</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
        <p:nvSpPr>
          <p:cNvPr id="486" name="Google Shape;486;p41"/>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87" name="Google Shape;487;p41"/>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Real Time System</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descr="C:\Users\parul\Desktop\Digital Learning Content.png" id="492" name="Google Shape;492;p42"/>
          <p:cNvPicPr preferRelativeResize="0"/>
          <p:nvPr/>
        </p:nvPicPr>
        <p:blipFill rotWithShape="1">
          <a:blip r:embed="rId3">
            <a:alphaModFix/>
          </a:blip>
          <a:srcRect b="0" l="0" r="0" t="0"/>
          <a:stretch/>
        </p:blipFill>
        <p:spPr>
          <a:xfrm>
            <a:off x="12700" y="-42863"/>
            <a:ext cx="9144000" cy="6900863"/>
          </a:xfrm>
          <a:prstGeom prst="rect">
            <a:avLst/>
          </a:prstGeom>
          <a:noFill/>
          <a:ln>
            <a:noFill/>
          </a:ln>
        </p:spPr>
      </p:pic>
      <p:pic>
        <p:nvPicPr>
          <p:cNvPr descr="C:\Users\parul\Desktop\Untitled-1.png" id="493" name="Google Shape;493;p42"/>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494" name="Google Shape;494;p42"/>
          <p:cNvSpPr txBox="1"/>
          <p:nvPr/>
        </p:nvSpPr>
        <p:spPr>
          <a:xfrm>
            <a:off x="190500" y="2286000"/>
            <a:ext cx="8763000" cy="50419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Arial"/>
              <a:buNone/>
            </a:pPr>
            <a:r>
              <a:rPr b="1" i="1" lang="en-IN" sz="2400">
                <a:solidFill>
                  <a:schemeClr val="dk1"/>
                </a:solidFill>
                <a:latin typeface="Calibri"/>
                <a:ea typeface="Calibri"/>
                <a:cs typeface="Calibri"/>
                <a:sym typeface="Calibri"/>
              </a:rPr>
              <a:t>Soft real-time system</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critical task will get priority over other tasks, but </a:t>
            </a:r>
            <a:r>
              <a:rPr b="1" lang="en-IN" sz="2400">
                <a:solidFill>
                  <a:schemeClr val="dk2"/>
                </a:solidFill>
                <a:latin typeface="Calibri"/>
                <a:ea typeface="Calibri"/>
                <a:cs typeface="Calibri"/>
                <a:sym typeface="Calibri"/>
              </a:rPr>
              <a:t>no assurity of completing it in a defined time</a:t>
            </a:r>
            <a:r>
              <a:rPr lang="en-IN" sz="2400">
                <a:solidFill>
                  <a:schemeClr val="dk1"/>
                </a:solidFill>
                <a:latin typeface="Calibri"/>
                <a:ea typeface="Calibri"/>
                <a:cs typeface="Calibri"/>
                <a:sym typeface="Calibri"/>
              </a:rPr>
              <a:t>. These systems are referred to as Soft Real-Time Operating Systems.</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It is less restrictive type of OS. even if the system fails to meet the deadline, the system is not considered to have failed. In this case the results of the requests are not worthless.</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E.g. Audio-Video streaming etc.</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
        <p:nvSpPr>
          <p:cNvPr id="495" name="Google Shape;495;p42"/>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96" name="Google Shape;496;p42"/>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Real Time System</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descr="C:\Users\parul\Desktop\Digital Learning Content.png" id="501" name="Google Shape;501;p43"/>
          <p:cNvPicPr preferRelativeResize="0"/>
          <p:nvPr/>
        </p:nvPicPr>
        <p:blipFill rotWithShape="1">
          <a:blip r:embed="rId3">
            <a:alphaModFix/>
          </a:blip>
          <a:srcRect b="0" l="0" r="0" t="0"/>
          <a:stretch/>
        </p:blipFill>
        <p:spPr>
          <a:xfrm>
            <a:off x="12700" y="-42863"/>
            <a:ext cx="9144000" cy="6900863"/>
          </a:xfrm>
          <a:prstGeom prst="rect">
            <a:avLst/>
          </a:prstGeom>
          <a:noFill/>
          <a:ln>
            <a:noFill/>
          </a:ln>
        </p:spPr>
      </p:pic>
      <p:pic>
        <p:nvPicPr>
          <p:cNvPr descr="C:\Users\parul\Desktop\Untitled-1.png" id="502" name="Google Shape;502;p43"/>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503" name="Google Shape;503;p43"/>
          <p:cNvSpPr txBox="1"/>
          <p:nvPr/>
        </p:nvSpPr>
        <p:spPr>
          <a:xfrm>
            <a:off x="190500" y="2286000"/>
            <a:ext cx="8763000" cy="459740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Distribute the computation among several physical processors.</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Distributed OS is an OS that runs on several machines and it controls the resources of several machines.</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Loosely coupled system – each processor has its own local memory; processors communicate with one another through various communications lines, such as high-speed buses or telephone lines.</a:t>
            </a:r>
            <a:endParaRPr/>
          </a:p>
          <a:p>
            <a:pPr indent="0" lvl="0" marL="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
        <p:nvSpPr>
          <p:cNvPr id="504" name="Google Shape;504;p43"/>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05" name="Google Shape;505;p43"/>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Distributed System</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descr="C:\Users\parul\Desktop\Digital Learning Content.png" id="510" name="Google Shape;510;p44"/>
          <p:cNvPicPr preferRelativeResize="0"/>
          <p:nvPr/>
        </p:nvPicPr>
        <p:blipFill rotWithShape="1">
          <a:blip r:embed="rId3">
            <a:alphaModFix/>
          </a:blip>
          <a:srcRect b="0" l="0" r="0" t="0"/>
          <a:stretch/>
        </p:blipFill>
        <p:spPr>
          <a:xfrm>
            <a:off x="12700" y="-42863"/>
            <a:ext cx="9144000" cy="6900863"/>
          </a:xfrm>
          <a:prstGeom prst="rect">
            <a:avLst/>
          </a:prstGeom>
          <a:noFill/>
          <a:ln>
            <a:noFill/>
          </a:ln>
        </p:spPr>
      </p:pic>
      <p:pic>
        <p:nvPicPr>
          <p:cNvPr descr="C:\Users\parul\Desktop\Untitled-1.png" id="511" name="Google Shape;511;p44"/>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512" name="Google Shape;512;p44"/>
          <p:cNvSpPr txBox="1"/>
          <p:nvPr/>
        </p:nvSpPr>
        <p:spPr>
          <a:xfrm>
            <a:off x="190500" y="2286000"/>
            <a:ext cx="8763000" cy="9048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
        <p:nvSpPr>
          <p:cNvPr id="513" name="Google Shape;513;p44"/>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14" name="Google Shape;514;p44"/>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Distributed System</a:t>
            </a:r>
            <a:endParaRPr/>
          </a:p>
        </p:txBody>
      </p:sp>
      <p:pic>
        <p:nvPicPr>
          <p:cNvPr id="515" name="Google Shape;515;p44"/>
          <p:cNvPicPr preferRelativeResize="0"/>
          <p:nvPr/>
        </p:nvPicPr>
        <p:blipFill rotWithShape="1">
          <a:blip r:embed="rId5">
            <a:alphaModFix/>
          </a:blip>
          <a:srcRect b="0" l="0" r="0" t="0"/>
          <a:stretch/>
        </p:blipFill>
        <p:spPr>
          <a:xfrm>
            <a:off x="1292225" y="2330450"/>
            <a:ext cx="6559550" cy="4100513"/>
          </a:xfrm>
          <a:prstGeom prst="rect">
            <a:avLst/>
          </a:prstGeom>
          <a:noFill/>
          <a:ln>
            <a:noFill/>
          </a:ln>
        </p:spPr>
      </p:pic>
      <p:sp>
        <p:nvSpPr>
          <p:cNvPr id="516" name="Google Shape;516;p44"/>
          <p:cNvSpPr txBox="1"/>
          <p:nvPr/>
        </p:nvSpPr>
        <p:spPr>
          <a:xfrm>
            <a:off x="3573463" y="6421438"/>
            <a:ext cx="1349375" cy="215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800"/>
              <a:buFont typeface="Arial"/>
              <a:buNone/>
            </a:pPr>
            <a:r>
              <a:rPr b="1" lang="en-IN" sz="800">
                <a:solidFill>
                  <a:schemeClr val="dk1"/>
                </a:solidFill>
                <a:latin typeface="Arial"/>
                <a:ea typeface="Arial"/>
                <a:cs typeface="Arial"/>
                <a:sym typeface="Arial"/>
              </a:rPr>
              <a:t>Distributed OS (</a:t>
            </a:r>
            <a:r>
              <a:rPr b="1" lang="en-IN" sz="800" u="sng">
                <a:solidFill>
                  <a:schemeClr val="dk1"/>
                </a:solidFill>
                <a:latin typeface="Arial"/>
                <a:ea typeface="Arial"/>
                <a:cs typeface="Arial"/>
                <a:sym typeface="Arial"/>
                <a:hlinkClick r:id="rId6">
                  <a:extLst>
                    <a:ext uri="{A12FA001-AC4F-418D-AE19-62706E023703}">
                      <ahyp:hlinkClr val="tx"/>
                    </a:ext>
                  </a:extLst>
                </a:hlinkClick>
              </a:rPr>
              <a:t>Source</a:t>
            </a:r>
            <a:r>
              <a:rPr b="1" lang="en-IN" sz="800">
                <a:solidFill>
                  <a:schemeClr val="dk1"/>
                </a:solidFill>
                <a:latin typeface="Arial"/>
                <a:ea typeface="Arial"/>
                <a:cs typeface="Arial"/>
                <a:sym typeface="Arial"/>
              </a:rPr>
              <a: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descr="C:\Users\parul\Desktop\Digital Learning Content.png" id="521" name="Google Shape;521;p45"/>
          <p:cNvPicPr preferRelativeResize="0"/>
          <p:nvPr/>
        </p:nvPicPr>
        <p:blipFill rotWithShape="1">
          <a:blip r:embed="rId3">
            <a:alphaModFix/>
          </a:blip>
          <a:srcRect b="0" l="0" r="0" t="0"/>
          <a:stretch/>
        </p:blipFill>
        <p:spPr>
          <a:xfrm>
            <a:off x="12700" y="-42863"/>
            <a:ext cx="9144000" cy="6900863"/>
          </a:xfrm>
          <a:prstGeom prst="rect">
            <a:avLst/>
          </a:prstGeom>
          <a:noFill/>
          <a:ln>
            <a:noFill/>
          </a:ln>
        </p:spPr>
      </p:pic>
      <p:pic>
        <p:nvPicPr>
          <p:cNvPr descr="C:\Users\parul\Desktop\Untitled-1.png" id="522" name="Google Shape;522;p45"/>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523" name="Google Shape;523;p45"/>
          <p:cNvSpPr txBox="1"/>
          <p:nvPr/>
        </p:nvSpPr>
        <p:spPr>
          <a:xfrm>
            <a:off x="190500" y="2286000"/>
            <a:ext cx="8763000" cy="3416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2400"/>
              <a:buFont typeface="Arial"/>
              <a:buNone/>
            </a:pPr>
            <a:r>
              <a:rPr b="1" i="1" lang="en-IN" sz="2400">
                <a:solidFill>
                  <a:schemeClr val="dk1"/>
                </a:solidFill>
                <a:latin typeface="Calibri"/>
                <a:ea typeface="Calibri"/>
                <a:cs typeface="Calibri"/>
                <a:sym typeface="Calibri"/>
              </a:rPr>
              <a:t>Advantages</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Resources Sharing </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Computation speed up due to load sharing . So, Short response time and higher throughput.</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Higher Reliability: Degree of tolerance against failure</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Incremental Growth : to extend functionality of a system by simply adding additional resources to the system</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
        <p:nvSpPr>
          <p:cNvPr id="524" name="Google Shape;524;p45"/>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25" name="Google Shape;525;p45"/>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Distributed System</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descr="C:\Users\parul\Desktop\Digital Learning Content.png" id="530" name="Google Shape;530;p46"/>
          <p:cNvPicPr preferRelativeResize="0"/>
          <p:nvPr/>
        </p:nvPicPr>
        <p:blipFill rotWithShape="1">
          <a:blip r:embed="rId3">
            <a:alphaModFix/>
          </a:blip>
          <a:srcRect b="0" l="0" r="0" t="0"/>
          <a:stretch/>
        </p:blipFill>
        <p:spPr>
          <a:xfrm>
            <a:off x="12700" y="-42863"/>
            <a:ext cx="9144000" cy="6900863"/>
          </a:xfrm>
          <a:prstGeom prst="rect">
            <a:avLst/>
          </a:prstGeom>
          <a:noFill/>
          <a:ln>
            <a:noFill/>
          </a:ln>
        </p:spPr>
      </p:pic>
      <p:pic>
        <p:nvPicPr>
          <p:cNvPr descr="C:\Users\parul\Desktop\Untitled-1.png" id="531" name="Google Shape;531;p46"/>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532" name="Google Shape;532;p46"/>
          <p:cNvSpPr/>
          <p:nvPr/>
        </p:nvSpPr>
        <p:spPr>
          <a:xfrm>
            <a:off x="12700" y="161131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33" name="Google Shape;533;p46"/>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Operating System Services</a:t>
            </a:r>
            <a:endParaRPr/>
          </a:p>
        </p:txBody>
      </p:sp>
      <p:pic>
        <p:nvPicPr>
          <p:cNvPr descr="2" id="534" name="Google Shape;534;p46"/>
          <p:cNvPicPr preferRelativeResize="0"/>
          <p:nvPr/>
        </p:nvPicPr>
        <p:blipFill rotWithShape="1">
          <a:blip r:embed="rId5">
            <a:alphaModFix/>
          </a:blip>
          <a:srcRect b="0" l="0" r="0" t="0"/>
          <a:stretch/>
        </p:blipFill>
        <p:spPr>
          <a:xfrm>
            <a:off x="258763" y="2387600"/>
            <a:ext cx="8694737" cy="3906838"/>
          </a:xfrm>
          <a:prstGeom prst="rect">
            <a:avLst/>
          </a:prstGeom>
          <a:noFill/>
          <a:ln>
            <a:noFill/>
          </a:ln>
        </p:spPr>
      </p:pic>
      <p:sp>
        <p:nvSpPr>
          <p:cNvPr id="535" name="Google Shape;535;p46"/>
          <p:cNvSpPr txBox="1"/>
          <p:nvPr/>
        </p:nvSpPr>
        <p:spPr>
          <a:xfrm>
            <a:off x="3645436" y="6375865"/>
            <a:ext cx="1878528" cy="240835"/>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latin typeface="Arial"/>
                <a:ea typeface="Arial"/>
                <a:cs typeface="Arial"/>
                <a:sym typeface="Arial"/>
              </a:rPr>
              <a:t>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descr="C:\Users\parul\Desktop\Digital Learning Content.png" id="540" name="Google Shape;540;p47"/>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541" name="Google Shape;541;p47"/>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542" name="Google Shape;542;p47"/>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43" name="Google Shape;543;p47"/>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Operating System Services</a:t>
            </a:r>
            <a:endParaRPr/>
          </a:p>
        </p:txBody>
      </p:sp>
      <p:sp>
        <p:nvSpPr>
          <p:cNvPr id="544" name="Google Shape;544;p47"/>
          <p:cNvSpPr txBox="1"/>
          <p:nvPr/>
        </p:nvSpPr>
        <p:spPr>
          <a:xfrm>
            <a:off x="190500" y="2286000"/>
            <a:ext cx="8763000" cy="4530725"/>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2"/>
              </a:buClr>
              <a:buSzPts val="2200"/>
              <a:buFont typeface="Arial"/>
              <a:buChar char="•"/>
            </a:pPr>
            <a:r>
              <a:rPr b="1" i="1" lang="en-IN" sz="2200">
                <a:solidFill>
                  <a:schemeClr val="dk2"/>
                </a:solidFill>
                <a:latin typeface="Calibri"/>
                <a:ea typeface="Calibri"/>
                <a:cs typeface="Calibri"/>
                <a:sym typeface="Calibri"/>
              </a:rPr>
              <a:t>User Interface: </a:t>
            </a:r>
            <a:r>
              <a:rPr lang="en-IN" sz="2200">
                <a:solidFill>
                  <a:schemeClr val="dk1"/>
                </a:solidFill>
                <a:latin typeface="Calibri"/>
                <a:ea typeface="Calibri"/>
                <a:cs typeface="Calibri"/>
                <a:sym typeface="Calibri"/>
              </a:rPr>
              <a:t>Almost all operating systems have a user interface (UI). Varies between Command-Line (CLI), Graphics User Interface (GUI), Batch Interfaces</a:t>
            </a:r>
            <a:endParaRPr/>
          </a:p>
          <a:p>
            <a:pPr indent="-203200" lvl="0" marL="342900" marR="0" rtl="0" algn="just">
              <a:spcBef>
                <a:spcPts val="44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342900" lvl="0" marL="342900" marR="0" rtl="0" algn="just">
              <a:spcBef>
                <a:spcPts val="440"/>
              </a:spcBef>
              <a:spcAft>
                <a:spcPts val="0"/>
              </a:spcAft>
              <a:buClr>
                <a:schemeClr val="dk2"/>
              </a:buClr>
              <a:buSzPts val="2200"/>
              <a:buFont typeface="Arial"/>
              <a:buChar char="•"/>
            </a:pPr>
            <a:r>
              <a:rPr b="1" i="1" lang="en-IN" sz="2200">
                <a:solidFill>
                  <a:schemeClr val="dk2"/>
                </a:solidFill>
                <a:latin typeface="Calibri"/>
                <a:ea typeface="Calibri"/>
                <a:cs typeface="Calibri"/>
                <a:sym typeface="Calibri"/>
              </a:rPr>
              <a:t>Program execution: </a:t>
            </a:r>
            <a:r>
              <a:rPr lang="en-IN" sz="2200">
                <a:solidFill>
                  <a:schemeClr val="dk1"/>
                </a:solidFill>
                <a:latin typeface="Calibri"/>
                <a:ea typeface="Calibri"/>
                <a:cs typeface="Calibri"/>
                <a:sym typeface="Calibri"/>
              </a:rPr>
              <a:t>The system must be able to load a program into memory and to run that program, must be able to end execution, either normally or abnormally (indicating error) </a:t>
            </a:r>
            <a:endParaRPr/>
          </a:p>
          <a:p>
            <a:pPr indent="-203200" lvl="0" marL="342900" marR="0" rtl="0" algn="just">
              <a:spcBef>
                <a:spcPts val="44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342900" lvl="0" marL="342900" marR="0" rtl="0" algn="just">
              <a:spcBef>
                <a:spcPts val="440"/>
              </a:spcBef>
              <a:spcAft>
                <a:spcPts val="0"/>
              </a:spcAft>
              <a:buClr>
                <a:schemeClr val="dk2"/>
              </a:buClr>
              <a:buSzPts val="2200"/>
              <a:buFont typeface="Arial"/>
              <a:buChar char="•"/>
            </a:pPr>
            <a:r>
              <a:rPr b="1" i="1" lang="en-IN" sz="2200">
                <a:solidFill>
                  <a:schemeClr val="dk2"/>
                </a:solidFill>
                <a:latin typeface="Calibri"/>
                <a:ea typeface="Calibri"/>
                <a:cs typeface="Calibri"/>
                <a:sym typeface="Calibri"/>
              </a:rPr>
              <a:t>I/O operations:</a:t>
            </a:r>
            <a:r>
              <a:rPr lang="en-IN" sz="2200">
                <a:solidFill>
                  <a:schemeClr val="dk2"/>
                </a:solidFill>
                <a:latin typeface="Calibri"/>
                <a:ea typeface="Calibri"/>
                <a:cs typeface="Calibri"/>
                <a:sym typeface="Calibri"/>
              </a:rPr>
              <a:t> </a:t>
            </a:r>
            <a:r>
              <a:rPr lang="en-IN" sz="2200">
                <a:solidFill>
                  <a:schemeClr val="dk1"/>
                </a:solidFill>
                <a:latin typeface="Calibri"/>
                <a:ea typeface="Calibri"/>
                <a:cs typeface="Calibri"/>
                <a:sym typeface="Calibri"/>
              </a:rPr>
              <a:t>A running program may require I/O, which may involve a file or an I/O device, user programs cannot execute I/O operations directly, the operating system must provide some means to do I/O.</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descr="C:\Users\parul\Desktop\Digital Learning Content.png" id="549" name="Google Shape;549;p48"/>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550" name="Google Shape;550;p48"/>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551" name="Google Shape;551;p48"/>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52" name="Google Shape;552;p48"/>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Operating System Services</a:t>
            </a:r>
            <a:endParaRPr/>
          </a:p>
        </p:txBody>
      </p:sp>
      <p:sp>
        <p:nvSpPr>
          <p:cNvPr id="553" name="Google Shape;553;p48"/>
          <p:cNvSpPr txBox="1"/>
          <p:nvPr/>
        </p:nvSpPr>
        <p:spPr>
          <a:xfrm>
            <a:off x="190500" y="2286000"/>
            <a:ext cx="8763000" cy="4449763"/>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2"/>
              </a:buClr>
              <a:buSzPts val="2400"/>
              <a:buFont typeface="Arial"/>
              <a:buChar char="•"/>
            </a:pPr>
            <a:r>
              <a:rPr b="1" i="1" lang="en-IN" sz="2400">
                <a:solidFill>
                  <a:schemeClr val="dk2"/>
                </a:solidFill>
                <a:latin typeface="Calibri"/>
                <a:ea typeface="Calibri"/>
                <a:cs typeface="Calibri"/>
                <a:sym typeface="Calibri"/>
              </a:rPr>
              <a:t>File-system manipulation:</a:t>
            </a:r>
            <a:r>
              <a:rPr lang="en-IN" sz="2400">
                <a:solidFill>
                  <a:schemeClr val="dk1"/>
                </a:solidFill>
                <a:latin typeface="Calibri"/>
                <a:ea typeface="Calibri"/>
                <a:cs typeface="Calibri"/>
                <a:sym typeface="Calibri"/>
              </a:rPr>
              <a:t> Programs need to read and write files and directories, create and delete them, search them, list file Information, permission management; allow or deny access to files/directories based on file ownership.</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2"/>
              </a:buClr>
              <a:buSzPts val="2400"/>
              <a:buFont typeface="Arial"/>
              <a:buChar char="•"/>
            </a:pPr>
            <a:r>
              <a:rPr b="1" i="1" lang="en-IN" sz="2400">
                <a:solidFill>
                  <a:schemeClr val="dk2"/>
                </a:solidFill>
                <a:latin typeface="Calibri"/>
                <a:ea typeface="Calibri"/>
                <a:cs typeface="Calibri"/>
                <a:sym typeface="Calibri"/>
              </a:rPr>
              <a:t>Communications:</a:t>
            </a:r>
            <a:r>
              <a:rPr lang="en-IN" sz="2400">
                <a:solidFill>
                  <a:schemeClr val="dk1"/>
                </a:solidFill>
                <a:latin typeface="Calibri"/>
                <a:ea typeface="Calibri"/>
                <a:cs typeface="Calibri"/>
                <a:sym typeface="Calibri"/>
              </a:rPr>
              <a:t> Exchange of information between processes executing either on the same computer or on different systems tied together by a network.  Implemented via shared memory or message passing.</a:t>
            </a:r>
            <a:endParaRPr/>
          </a:p>
          <a:p>
            <a:pPr indent="0" lvl="0" marL="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descr="C:\Users\parul\Desktop\Digital Learning Content.png" id="558" name="Google Shape;558;p49"/>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559" name="Google Shape;559;p49"/>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560" name="Google Shape;560;p49"/>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61" name="Google Shape;561;p49"/>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Operating System Services</a:t>
            </a:r>
            <a:endParaRPr/>
          </a:p>
        </p:txBody>
      </p:sp>
      <p:sp>
        <p:nvSpPr>
          <p:cNvPr id="562" name="Google Shape;562;p49"/>
          <p:cNvSpPr txBox="1"/>
          <p:nvPr/>
        </p:nvSpPr>
        <p:spPr>
          <a:xfrm>
            <a:off x="190500" y="2286000"/>
            <a:ext cx="8763000" cy="3711575"/>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2"/>
              </a:buClr>
              <a:buSzPts val="2400"/>
              <a:buFont typeface="Arial"/>
              <a:buChar char="•"/>
            </a:pPr>
            <a:r>
              <a:rPr b="1" i="1" lang="en-IN" sz="2400">
                <a:solidFill>
                  <a:schemeClr val="dk2"/>
                </a:solidFill>
                <a:latin typeface="Calibri"/>
                <a:ea typeface="Calibri"/>
                <a:cs typeface="Calibri"/>
                <a:sym typeface="Calibri"/>
              </a:rPr>
              <a:t>Error detection </a:t>
            </a:r>
            <a:r>
              <a:rPr lang="en-IN" sz="2400">
                <a:solidFill>
                  <a:schemeClr val="dk1"/>
                </a:solidFill>
                <a:latin typeface="Calibri"/>
                <a:ea typeface="Calibri"/>
                <a:cs typeface="Calibri"/>
                <a:sym typeface="Calibri"/>
              </a:rPr>
              <a:t>– OS needs to be constantly aware of possible errors</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May occur in the CPU and memory hardware, in I/O devices, in user program </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For each type of error, OS should take the appropriate action to ensure correct and consistent computing </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Debugging facilities can greatly enhance the user’s and programmer’s abilities to efficiently use the system</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descr="C:\Users\parul\Desktop\Digital Learning Content.png" id="127" name="Google Shape;127;p5"/>
          <p:cNvPicPr preferRelativeResize="0"/>
          <p:nvPr/>
        </p:nvPicPr>
        <p:blipFill rotWithShape="1">
          <a:blip r:embed="rId3">
            <a:alphaModFix/>
          </a:blip>
          <a:srcRect b="0" l="0" r="0" t="0"/>
          <a:stretch/>
        </p:blipFill>
        <p:spPr>
          <a:xfrm>
            <a:off x="0" y="0"/>
            <a:ext cx="9144000" cy="6900863"/>
          </a:xfrm>
          <a:prstGeom prst="rect">
            <a:avLst/>
          </a:prstGeom>
          <a:noFill/>
          <a:ln>
            <a:noFill/>
          </a:ln>
        </p:spPr>
      </p:pic>
      <p:pic>
        <p:nvPicPr>
          <p:cNvPr descr="C:\Users\parul\Desktop\Untitled-1.png" id="128" name="Google Shape;128;p5"/>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129" name="Google Shape;129;p5"/>
          <p:cNvSpPr txBox="1"/>
          <p:nvPr/>
        </p:nvSpPr>
        <p:spPr>
          <a:xfrm>
            <a:off x="190500" y="2286000"/>
            <a:ext cx="8629650" cy="4376738"/>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b="0" i="0" lang="en-IN" sz="2400" u="none" cap="none" strike="noStrike">
                <a:solidFill>
                  <a:schemeClr val="dk1"/>
                </a:solidFill>
                <a:latin typeface="Calibri"/>
                <a:ea typeface="Calibri"/>
                <a:cs typeface="Calibri"/>
                <a:sym typeface="Calibri"/>
              </a:rPr>
              <a:t>The software which is used to perform all types of system level tasks of computer is called system software.</a:t>
            </a:r>
            <a:endParaRPr/>
          </a:p>
          <a:p>
            <a:pPr indent="0" lvl="0" marL="0" marR="0" rtl="0" algn="just">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285750" lvl="1" marL="742950" marR="0" rtl="0" algn="just">
              <a:spcBef>
                <a:spcPts val="480"/>
              </a:spcBef>
              <a:spcAft>
                <a:spcPts val="0"/>
              </a:spcAft>
              <a:buClr>
                <a:schemeClr val="dk1"/>
              </a:buClr>
              <a:buSzPts val="2400"/>
              <a:buFont typeface="Arial"/>
              <a:buNone/>
            </a:pPr>
            <a:r>
              <a:rPr b="1" i="0" lang="en-IN" sz="2400" u="none" cap="none" strike="noStrike">
                <a:solidFill>
                  <a:schemeClr val="dk1"/>
                </a:solidFill>
                <a:latin typeface="Calibri"/>
                <a:ea typeface="Calibri"/>
                <a:cs typeface="Calibri"/>
                <a:sym typeface="Calibri"/>
              </a:rPr>
              <a:t>For example:</a:t>
            </a:r>
            <a:endParaRPr/>
          </a:p>
          <a:p>
            <a:pPr indent="-285750" lvl="1" marL="742950" marR="0" rtl="0" algn="just">
              <a:spcBef>
                <a:spcPts val="480"/>
              </a:spcBef>
              <a:spcAft>
                <a:spcPts val="0"/>
              </a:spcAft>
              <a:buClr>
                <a:schemeClr val="dk2"/>
              </a:buClr>
              <a:buSzPts val="2400"/>
              <a:buFont typeface="Arial"/>
              <a:buChar char="–"/>
            </a:pPr>
            <a:r>
              <a:rPr b="0" i="0" lang="en-IN" sz="2400" u="none" cap="none" strike="noStrike">
                <a:solidFill>
                  <a:schemeClr val="dk2"/>
                </a:solidFill>
                <a:latin typeface="Calibri"/>
                <a:ea typeface="Calibri"/>
                <a:cs typeface="Calibri"/>
                <a:sym typeface="Calibri"/>
              </a:rPr>
              <a:t>Compiler</a:t>
            </a:r>
            <a:endParaRPr/>
          </a:p>
          <a:p>
            <a:pPr indent="-285750" lvl="1" marL="742950" marR="0" rtl="0" algn="just">
              <a:spcBef>
                <a:spcPts val="480"/>
              </a:spcBef>
              <a:spcAft>
                <a:spcPts val="0"/>
              </a:spcAft>
              <a:buClr>
                <a:schemeClr val="dk2"/>
              </a:buClr>
              <a:buSzPts val="2400"/>
              <a:buFont typeface="Arial"/>
              <a:buChar char="–"/>
            </a:pPr>
            <a:r>
              <a:rPr b="0" i="0" lang="en-IN" sz="2400" u="none" cap="none" strike="noStrike">
                <a:solidFill>
                  <a:schemeClr val="dk2"/>
                </a:solidFill>
                <a:latin typeface="Calibri"/>
                <a:ea typeface="Calibri"/>
                <a:cs typeface="Calibri"/>
                <a:sym typeface="Calibri"/>
              </a:rPr>
              <a:t>Operating system</a:t>
            </a:r>
            <a:endParaRPr/>
          </a:p>
          <a:p>
            <a:pPr indent="-285750" lvl="1" marL="742950" marR="0" rtl="0" algn="just">
              <a:spcBef>
                <a:spcPts val="480"/>
              </a:spcBef>
              <a:spcAft>
                <a:spcPts val="0"/>
              </a:spcAft>
              <a:buClr>
                <a:schemeClr val="dk2"/>
              </a:buClr>
              <a:buSzPts val="2400"/>
              <a:buFont typeface="Arial"/>
              <a:buChar char="–"/>
            </a:pPr>
            <a:r>
              <a:rPr b="0" i="0" lang="en-IN" sz="2400" u="none" cap="none" strike="noStrike">
                <a:solidFill>
                  <a:schemeClr val="dk2"/>
                </a:solidFill>
                <a:latin typeface="Calibri"/>
                <a:ea typeface="Calibri"/>
                <a:cs typeface="Calibri"/>
                <a:sym typeface="Calibri"/>
              </a:rPr>
              <a:t>Interpreter</a:t>
            </a:r>
            <a:endParaRPr/>
          </a:p>
          <a:p>
            <a:pPr indent="-285750" lvl="1" marL="742950" marR="0" rtl="0" algn="just">
              <a:spcBef>
                <a:spcPts val="480"/>
              </a:spcBef>
              <a:spcAft>
                <a:spcPts val="0"/>
              </a:spcAft>
              <a:buClr>
                <a:schemeClr val="dk2"/>
              </a:buClr>
              <a:buSzPts val="2400"/>
              <a:buFont typeface="Arial"/>
              <a:buChar char="–"/>
            </a:pPr>
            <a:r>
              <a:rPr b="0" i="0" lang="en-IN" sz="2400" u="none" cap="none" strike="noStrike">
                <a:solidFill>
                  <a:schemeClr val="dk2"/>
                </a:solidFill>
                <a:latin typeface="Calibri"/>
                <a:ea typeface="Calibri"/>
                <a:cs typeface="Calibri"/>
                <a:sym typeface="Calibri"/>
              </a:rPr>
              <a:t>Linker</a:t>
            </a:r>
            <a:endParaRPr/>
          </a:p>
          <a:p>
            <a:pPr indent="-285750" lvl="1" marL="742950" marR="0" rtl="0" algn="just">
              <a:spcBef>
                <a:spcPts val="480"/>
              </a:spcBef>
              <a:spcAft>
                <a:spcPts val="0"/>
              </a:spcAft>
              <a:buClr>
                <a:schemeClr val="dk2"/>
              </a:buClr>
              <a:buSzPts val="2400"/>
              <a:buFont typeface="Arial"/>
              <a:buChar char="–"/>
            </a:pPr>
            <a:r>
              <a:rPr b="0" i="0" lang="en-IN" sz="2400" u="none" cap="none" strike="noStrike">
                <a:solidFill>
                  <a:schemeClr val="dk2"/>
                </a:solidFill>
                <a:latin typeface="Calibri"/>
                <a:ea typeface="Calibri"/>
                <a:cs typeface="Calibri"/>
                <a:sym typeface="Calibri"/>
              </a:rPr>
              <a:t>Loader</a:t>
            </a:r>
            <a:endParaRPr/>
          </a:p>
          <a:p>
            <a:pPr indent="0" lvl="0" marL="0" marR="0" rtl="0" algn="just">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30" name="Google Shape;130;p5"/>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1" name="Google Shape;131;p5"/>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i="0" lang="en-IN" sz="3000" u="none" cap="none" strike="noStrike">
                <a:solidFill>
                  <a:schemeClr val="lt1"/>
                </a:solidFill>
                <a:latin typeface="Calibri"/>
                <a:ea typeface="Calibri"/>
                <a:cs typeface="Calibri"/>
                <a:sym typeface="Calibri"/>
              </a:rPr>
              <a:t>System Software</a:t>
            </a:r>
            <a:endParaRPr b="1" i="0" sz="3000" u="none" cap="none" strike="noStrike">
              <a:solidFill>
                <a:schemeClr val="lt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descr="C:\Users\parul\Desktop\Digital Learning Content.png" id="567" name="Google Shape;567;p50"/>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568" name="Google Shape;568;p50"/>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569" name="Google Shape;569;p50"/>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70" name="Google Shape;570;p50"/>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Some Additional OS Services</a:t>
            </a:r>
            <a:endParaRPr/>
          </a:p>
        </p:txBody>
      </p:sp>
      <p:sp>
        <p:nvSpPr>
          <p:cNvPr id="571" name="Google Shape;571;p50"/>
          <p:cNvSpPr txBox="1"/>
          <p:nvPr/>
        </p:nvSpPr>
        <p:spPr>
          <a:xfrm>
            <a:off x="190500" y="2286000"/>
            <a:ext cx="8763000" cy="400685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2"/>
              </a:buClr>
              <a:buSzPts val="2400"/>
              <a:buFont typeface="Arial"/>
              <a:buChar char="•"/>
            </a:pPr>
            <a:r>
              <a:rPr b="1" i="1" lang="en-IN" sz="2400">
                <a:solidFill>
                  <a:schemeClr val="dk2"/>
                </a:solidFill>
                <a:latin typeface="Calibri"/>
                <a:ea typeface="Calibri"/>
                <a:cs typeface="Calibri"/>
                <a:sym typeface="Calibri"/>
              </a:rPr>
              <a:t>Resource allocation:</a:t>
            </a:r>
            <a:r>
              <a:rPr lang="en-IN" sz="2400">
                <a:solidFill>
                  <a:schemeClr val="dk1"/>
                </a:solidFill>
                <a:latin typeface="Calibri"/>
                <a:ea typeface="Calibri"/>
                <a:cs typeface="Calibri"/>
                <a:sym typeface="Calibri"/>
              </a:rPr>
              <a:t> When multiple users or multiple jobs running concurrently, resources must be allocated to each of them. Many types of resources - Some (such as CPU cycles, main memory, and file storage) may have special allocation code, others (such as I/O devices) may have general request and release code.</a:t>
            </a:r>
            <a:endParaRPr/>
          </a:p>
          <a:p>
            <a:pPr indent="0" lvl="0" marL="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2"/>
              </a:buClr>
              <a:buSzPts val="2400"/>
              <a:buFont typeface="Arial"/>
              <a:buChar char="•"/>
            </a:pPr>
            <a:r>
              <a:rPr b="1" i="1" lang="en-IN" sz="2400">
                <a:solidFill>
                  <a:schemeClr val="dk2"/>
                </a:solidFill>
                <a:latin typeface="Calibri"/>
                <a:ea typeface="Calibri"/>
                <a:cs typeface="Calibri"/>
                <a:sym typeface="Calibri"/>
              </a:rPr>
              <a:t>Accounting:</a:t>
            </a:r>
            <a:r>
              <a:rPr lang="en-IN" sz="2400">
                <a:solidFill>
                  <a:schemeClr val="dk1"/>
                </a:solidFill>
                <a:latin typeface="Calibri"/>
                <a:ea typeface="Calibri"/>
                <a:cs typeface="Calibri"/>
                <a:sym typeface="Calibri"/>
              </a:rPr>
              <a:t> To keep track of which users use how much and what kinds of computer resources. Used for accounting or usage statistics.</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descr="C:\Users\parul\Desktop\Digital Learning Content.png" id="576" name="Google Shape;576;p51"/>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577" name="Google Shape;577;p51"/>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578" name="Google Shape;578;p51"/>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79" name="Google Shape;579;p51"/>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Some Additional OS Services</a:t>
            </a:r>
            <a:endParaRPr/>
          </a:p>
        </p:txBody>
      </p:sp>
      <p:sp>
        <p:nvSpPr>
          <p:cNvPr id="580" name="Google Shape;580;p51"/>
          <p:cNvSpPr txBox="1"/>
          <p:nvPr/>
        </p:nvSpPr>
        <p:spPr>
          <a:xfrm>
            <a:off x="190500" y="2286000"/>
            <a:ext cx="8763000" cy="5780088"/>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2"/>
              </a:buClr>
              <a:buSzPts val="2400"/>
              <a:buFont typeface="Arial"/>
              <a:buChar char="•"/>
            </a:pPr>
            <a:r>
              <a:rPr b="1" i="1" lang="en-IN" sz="2400">
                <a:solidFill>
                  <a:schemeClr val="dk2"/>
                </a:solidFill>
                <a:latin typeface="Calibri"/>
                <a:ea typeface="Calibri"/>
                <a:cs typeface="Calibri"/>
                <a:sym typeface="Calibri"/>
              </a:rPr>
              <a:t>Protection</a:t>
            </a:r>
            <a:r>
              <a:rPr lang="en-IN" sz="2400">
                <a:solidFill>
                  <a:schemeClr val="dk1"/>
                </a:solidFill>
                <a:latin typeface="Calibri"/>
                <a:ea typeface="Calibri"/>
                <a:cs typeface="Calibri"/>
                <a:sym typeface="Calibri"/>
              </a:rPr>
              <a:t> involves ensuring that all access to system resources is controlled </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2"/>
              </a:buClr>
              <a:buSzPts val="2400"/>
              <a:buFont typeface="Arial"/>
              <a:buChar char="•"/>
            </a:pPr>
            <a:r>
              <a:rPr b="1" i="1" lang="en-IN" sz="2400">
                <a:solidFill>
                  <a:schemeClr val="dk2"/>
                </a:solidFill>
                <a:latin typeface="Calibri"/>
                <a:ea typeface="Calibri"/>
                <a:cs typeface="Calibri"/>
                <a:sym typeface="Calibri"/>
              </a:rPr>
              <a:t>Security</a:t>
            </a:r>
            <a:r>
              <a:rPr lang="en-IN" sz="2400">
                <a:solidFill>
                  <a:schemeClr val="dk1"/>
                </a:solidFill>
                <a:latin typeface="Calibri"/>
                <a:ea typeface="Calibri"/>
                <a:cs typeface="Calibri"/>
                <a:sym typeface="Calibri"/>
              </a:rPr>
              <a:t> of the system from outsiders requires user authentication (by password), extends to defending external I/O devices (eg. Modems, network adapter from invalid access attempts .</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2"/>
              </a:buClr>
              <a:buSzPts val="2400"/>
              <a:buFont typeface="Arial"/>
              <a:buChar char="•"/>
            </a:pPr>
            <a:r>
              <a:rPr b="1" i="1" lang="en-IN" sz="2400">
                <a:solidFill>
                  <a:schemeClr val="dk2"/>
                </a:solidFill>
                <a:latin typeface="Calibri"/>
                <a:ea typeface="Calibri"/>
                <a:cs typeface="Calibri"/>
                <a:sym typeface="Calibri"/>
              </a:rPr>
              <a:t>Protection and security:</a:t>
            </a:r>
            <a:r>
              <a:rPr lang="en-IN" sz="2400">
                <a:solidFill>
                  <a:schemeClr val="dk1"/>
                </a:solidFill>
                <a:latin typeface="Calibri"/>
                <a:ea typeface="Calibri"/>
                <a:cs typeface="Calibri"/>
                <a:sym typeface="Calibri"/>
              </a:rPr>
              <a:t> The owners of information stored in a multiuser or networked computer system may want to control use of that information, concurrent processes should not interfere with each other.</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descr="C:\Users\parul\Desktop\Digital Learning Content.png" id="585" name="Google Shape;585;p52"/>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586" name="Google Shape;586;p52"/>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587" name="Google Shape;587;p52"/>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88" name="Google Shape;588;p52"/>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System Calls</a:t>
            </a:r>
            <a:endParaRPr/>
          </a:p>
        </p:txBody>
      </p:sp>
      <p:sp>
        <p:nvSpPr>
          <p:cNvPr id="589" name="Google Shape;589;p52"/>
          <p:cNvSpPr txBox="1"/>
          <p:nvPr/>
        </p:nvSpPr>
        <p:spPr>
          <a:xfrm>
            <a:off x="190500" y="2286000"/>
            <a:ext cx="8629650" cy="2455863"/>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System call is a request made by user program in order to get the service of an operating system.</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When a program in user mode requires access to RAM or a hardware resource, it must ask the kernel to provide access to that resource. This is done via something called a system call.</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descr="C:\Users\parul\Desktop\Digital Learning Content.png" id="594" name="Google Shape;594;p53"/>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595" name="Google Shape;595;p53"/>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596" name="Google Shape;596;p53"/>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597" name="Google Shape;597;p53"/>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System Calls</a:t>
            </a:r>
            <a:endParaRPr/>
          </a:p>
        </p:txBody>
      </p:sp>
      <p:sp>
        <p:nvSpPr>
          <p:cNvPr id="598" name="Google Shape;598;p53"/>
          <p:cNvSpPr txBox="1"/>
          <p:nvPr/>
        </p:nvSpPr>
        <p:spPr>
          <a:xfrm>
            <a:off x="190500" y="2286000"/>
            <a:ext cx="6253163" cy="3268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2"/>
              </a:buClr>
              <a:buSzPts val="2400"/>
              <a:buFont typeface="Arial"/>
              <a:buNone/>
            </a:pPr>
            <a:r>
              <a:rPr b="1" i="1" lang="en-IN" sz="2400">
                <a:solidFill>
                  <a:schemeClr val="dk2"/>
                </a:solidFill>
                <a:latin typeface="Calibri"/>
                <a:ea typeface="Calibri"/>
                <a:cs typeface="Calibri"/>
                <a:sym typeface="Calibri"/>
              </a:rPr>
              <a:t>Kernel Mode</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When CPU is in kernel mode, the code being executed can access any memory address and any hardware resource.</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Hence kernel mode is a very privileged and powerful mode.</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If a program crashes in kernel mode, the entire system will be halted.</a:t>
            </a:r>
            <a:endParaRPr sz="2400">
              <a:solidFill>
                <a:schemeClr val="dk1"/>
              </a:solidFill>
              <a:latin typeface="Calibri"/>
              <a:ea typeface="Calibri"/>
              <a:cs typeface="Calibri"/>
              <a:sym typeface="Calibri"/>
            </a:endParaRPr>
          </a:p>
        </p:txBody>
      </p:sp>
      <p:pic>
        <p:nvPicPr>
          <p:cNvPr id="599" name="Google Shape;599;p53"/>
          <p:cNvPicPr preferRelativeResize="0"/>
          <p:nvPr/>
        </p:nvPicPr>
        <p:blipFill rotWithShape="1">
          <a:blip r:embed="rId5">
            <a:alphaModFix/>
          </a:blip>
          <a:srcRect b="9942" l="0" r="0" t="0"/>
          <a:stretch/>
        </p:blipFill>
        <p:spPr>
          <a:xfrm>
            <a:off x="6634163" y="2703513"/>
            <a:ext cx="2265362" cy="1754187"/>
          </a:xfrm>
          <a:prstGeom prst="rect">
            <a:avLst/>
          </a:prstGeom>
          <a:noFill/>
          <a:ln>
            <a:noFill/>
          </a:ln>
        </p:spPr>
      </p:pic>
      <p:sp>
        <p:nvSpPr>
          <p:cNvPr id="600" name="Google Shape;600;p53"/>
          <p:cNvSpPr txBox="1"/>
          <p:nvPr/>
        </p:nvSpPr>
        <p:spPr>
          <a:xfrm>
            <a:off x="7273925" y="4452938"/>
            <a:ext cx="985838" cy="215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800"/>
              <a:buFont typeface="Arial"/>
              <a:buNone/>
            </a:pPr>
            <a:r>
              <a:rPr b="1" lang="en-IN" sz="800">
                <a:solidFill>
                  <a:schemeClr val="dk1"/>
                </a:solidFill>
                <a:latin typeface="Calibri"/>
                <a:ea typeface="Calibri"/>
                <a:cs typeface="Calibri"/>
                <a:sym typeface="Calibri"/>
              </a:rPr>
              <a:t>OS modes (</a:t>
            </a:r>
            <a:r>
              <a:rPr b="1" lang="en-IN" sz="800" u="sng">
                <a:solidFill>
                  <a:schemeClr val="dk1"/>
                </a:solidFill>
                <a:latin typeface="Calibri"/>
                <a:ea typeface="Calibri"/>
                <a:cs typeface="Calibri"/>
                <a:sym typeface="Calibri"/>
                <a:hlinkClick r:id="rId6">
                  <a:extLst>
                    <a:ext uri="{A12FA001-AC4F-418D-AE19-62706E023703}">
                      <ahyp:hlinkClr val="tx"/>
                    </a:ext>
                  </a:extLst>
                </a:hlinkClick>
              </a:rPr>
              <a:t>Source</a:t>
            </a:r>
            <a:r>
              <a:rPr b="1" lang="en-IN" sz="800">
                <a:solidFill>
                  <a:schemeClr val="dk1"/>
                </a:solidFill>
                <a:latin typeface="Calibri"/>
                <a:ea typeface="Calibri"/>
                <a:cs typeface="Calibri"/>
                <a:sym typeface="Calibri"/>
              </a:rPr>
              <a: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descr="C:\Users\parul\Desktop\Digital Learning Content.png" id="605" name="Google Shape;605;p54"/>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606" name="Google Shape;606;p54"/>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607" name="Google Shape;607;p54"/>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08" name="Google Shape;608;p54"/>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System Calls</a:t>
            </a:r>
            <a:endParaRPr/>
          </a:p>
        </p:txBody>
      </p:sp>
      <p:sp>
        <p:nvSpPr>
          <p:cNvPr id="609" name="Google Shape;609;p54"/>
          <p:cNvSpPr txBox="1"/>
          <p:nvPr/>
        </p:nvSpPr>
        <p:spPr>
          <a:xfrm>
            <a:off x="190500" y="2286000"/>
            <a:ext cx="6253163" cy="40068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2"/>
              </a:buClr>
              <a:buSzPts val="2400"/>
              <a:buFont typeface="Arial"/>
              <a:buNone/>
            </a:pPr>
            <a:r>
              <a:rPr b="1" i="1" lang="en-IN" sz="2400">
                <a:solidFill>
                  <a:schemeClr val="dk2"/>
                </a:solidFill>
                <a:latin typeface="Calibri"/>
                <a:ea typeface="Calibri"/>
                <a:cs typeface="Calibri"/>
                <a:sym typeface="Calibri"/>
              </a:rPr>
              <a:t>User Mode</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When CPU is in user mode, the programs don't have direct access to memory and hardware resources.</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In user mode, if any program crashes, only that particular program is halted. That means the system will be in a safe state even if a program in user mode crashes.</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Hence, most programs in an OS run in user mode.</a:t>
            </a:r>
            <a:endParaRPr/>
          </a:p>
        </p:txBody>
      </p:sp>
      <p:pic>
        <p:nvPicPr>
          <p:cNvPr id="610" name="Google Shape;610;p54"/>
          <p:cNvPicPr preferRelativeResize="0"/>
          <p:nvPr/>
        </p:nvPicPr>
        <p:blipFill rotWithShape="1">
          <a:blip r:embed="rId5">
            <a:alphaModFix/>
          </a:blip>
          <a:srcRect b="9942" l="0" r="0" t="0"/>
          <a:stretch/>
        </p:blipFill>
        <p:spPr>
          <a:xfrm>
            <a:off x="6634163" y="2703513"/>
            <a:ext cx="2265362" cy="1754187"/>
          </a:xfrm>
          <a:prstGeom prst="rect">
            <a:avLst/>
          </a:prstGeom>
          <a:noFill/>
          <a:ln>
            <a:noFill/>
          </a:ln>
        </p:spPr>
      </p:pic>
      <p:sp>
        <p:nvSpPr>
          <p:cNvPr id="611" name="Google Shape;611;p54"/>
          <p:cNvSpPr txBox="1"/>
          <p:nvPr/>
        </p:nvSpPr>
        <p:spPr>
          <a:xfrm>
            <a:off x="7275513" y="4464050"/>
            <a:ext cx="984250" cy="215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800"/>
              <a:buFont typeface="Arial"/>
              <a:buNone/>
            </a:pPr>
            <a:r>
              <a:rPr b="1" lang="en-IN" sz="800">
                <a:solidFill>
                  <a:schemeClr val="dk1"/>
                </a:solidFill>
                <a:latin typeface="Calibri"/>
                <a:ea typeface="Calibri"/>
                <a:cs typeface="Calibri"/>
                <a:sym typeface="Calibri"/>
              </a:rPr>
              <a:t>OS modes (</a:t>
            </a:r>
            <a:r>
              <a:rPr b="1" lang="en-IN" sz="800" u="sng">
                <a:solidFill>
                  <a:schemeClr val="dk1"/>
                </a:solidFill>
                <a:latin typeface="Calibri"/>
                <a:ea typeface="Calibri"/>
                <a:cs typeface="Calibri"/>
                <a:sym typeface="Calibri"/>
                <a:hlinkClick r:id="rId6">
                  <a:extLst>
                    <a:ext uri="{A12FA001-AC4F-418D-AE19-62706E023703}">
                      <ahyp:hlinkClr val="tx"/>
                    </a:ext>
                  </a:extLst>
                </a:hlinkClick>
              </a:rPr>
              <a:t>Source</a:t>
            </a:r>
            <a:r>
              <a:rPr b="1" lang="en-IN" sz="800">
                <a:solidFill>
                  <a:schemeClr val="dk1"/>
                </a:solidFill>
                <a:latin typeface="Calibri"/>
                <a:ea typeface="Calibri"/>
                <a:cs typeface="Calibri"/>
                <a:sym typeface="Calibri"/>
              </a:rPr>
              <a: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descr="C:\Users\parul\Desktop\Digital Learning Content.png" id="616" name="Google Shape;616;p55"/>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617" name="Google Shape;617;p55"/>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618" name="Google Shape;618;p55"/>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19" name="Google Shape;619;p55"/>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System Calls For Process Management</a:t>
            </a:r>
            <a:endParaRPr/>
          </a:p>
        </p:txBody>
      </p:sp>
      <p:pic>
        <p:nvPicPr>
          <p:cNvPr id="620" name="Google Shape;620;p55"/>
          <p:cNvPicPr preferRelativeResize="0"/>
          <p:nvPr/>
        </p:nvPicPr>
        <p:blipFill rotWithShape="1">
          <a:blip r:embed="rId5">
            <a:alphaModFix/>
          </a:blip>
          <a:srcRect b="77843" l="0" r="0" t="0"/>
          <a:stretch/>
        </p:blipFill>
        <p:spPr>
          <a:xfrm>
            <a:off x="260350" y="2909888"/>
            <a:ext cx="8623300" cy="1897062"/>
          </a:xfrm>
          <a:prstGeom prst="rect">
            <a:avLst/>
          </a:prstGeom>
          <a:noFill/>
          <a:ln>
            <a:noFill/>
          </a:ln>
        </p:spPr>
      </p:pic>
      <p:sp>
        <p:nvSpPr>
          <p:cNvPr id="621" name="Google Shape;621;p55"/>
          <p:cNvSpPr txBox="1"/>
          <p:nvPr/>
        </p:nvSpPr>
        <p:spPr>
          <a:xfrm>
            <a:off x="4163363" y="4730348"/>
            <a:ext cx="817275" cy="238527"/>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latin typeface="Arial"/>
                <a:ea typeface="Arial"/>
                <a:cs typeface="Arial"/>
                <a:sym typeface="Arial"/>
              </a:rPr>
              <a:t>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descr="C:\Users\parul\Desktop\Digital Learning Content.png" id="626" name="Google Shape;626;p56"/>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627" name="Google Shape;627;p56"/>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628" name="Google Shape;628;p56"/>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29" name="Google Shape;629;p56"/>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System Calls For File Management</a:t>
            </a:r>
            <a:endParaRPr/>
          </a:p>
        </p:txBody>
      </p:sp>
      <p:pic>
        <p:nvPicPr>
          <p:cNvPr id="630" name="Google Shape;630;p56"/>
          <p:cNvPicPr preferRelativeResize="0"/>
          <p:nvPr/>
        </p:nvPicPr>
        <p:blipFill rotWithShape="1">
          <a:blip r:embed="rId5">
            <a:alphaModFix/>
          </a:blip>
          <a:srcRect b="47963" l="0" r="0" t="21256"/>
          <a:stretch/>
        </p:blipFill>
        <p:spPr>
          <a:xfrm>
            <a:off x="327025" y="2379663"/>
            <a:ext cx="8448675" cy="2579687"/>
          </a:xfrm>
          <a:prstGeom prst="rect">
            <a:avLst/>
          </a:prstGeom>
          <a:noFill/>
          <a:ln>
            <a:noFill/>
          </a:ln>
        </p:spPr>
      </p:pic>
      <p:sp>
        <p:nvSpPr>
          <p:cNvPr id="631" name="Google Shape;631;p56"/>
          <p:cNvSpPr txBox="1"/>
          <p:nvPr/>
        </p:nvSpPr>
        <p:spPr>
          <a:xfrm>
            <a:off x="4163363" y="4730348"/>
            <a:ext cx="817275" cy="238527"/>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latin typeface="Arial"/>
                <a:ea typeface="Arial"/>
                <a:cs typeface="Arial"/>
                <a:sym typeface="Arial"/>
              </a:rPr>
              <a:t>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descr="C:\Users\parul\Desktop\Digital Learning Content.png" id="636" name="Google Shape;636;p57"/>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637" name="Google Shape;637;p57"/>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638" name="Google Shape;638;p57"/>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39" name="Google Shape;639;p57"/>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System Calls For Directory Management</a:t>
            </a:r>
            <a:endParaRPr/>
          </a:p>
        </p:txBody>
      </p:sp>
      <p:pic>
        <p:nvPicPr>
          <p:cNvPr id="640" name="Google Shape;640;p57"/>
          <p:cNvPicPr preferRelativeResize="0"/>
          <p:nvPr/>
        </p:nvPicPr>
        <p:blipFill rotWithShape="1">
          <a:blip r:embed="rId5">
            <a:alphaModFix/>
          </a:blip>
          <a:srcRect b="19279" l="0" r="0" t="51289"/>
          <a:stretch/>
        </p:blipFill>
        <p:spPr>
          <a:xfrm>
            <a:off x="301625" y="2519363"/>
            <a:ext cx="8540750" cy="2493962"/>
          </a:xfrm>
          <a:prstGeom prst="rect">
            <a:avLst/>
          </a:prstGeom>
          <a:noFill/>
          <a:ln>
            <a:noFill/>
          </a:ln>
        </p:spPr>
      </p:pic>
      <p:sp>
        <p:nvSpPr>
          <p:cNvPr id="641" name="Google Shape;641;p57"/>
          <p:cNvSpPr txBox="1"/>
          <p:nvPr/>
        </p:nvSpPr>
        <p:spPr>
          <a:xfrm>
            <a:off x="4163363" y="4730348"/>
            <a:ext cx="817275" cy="238527"/>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latin typeface="Arial"/>
                <a:ea typeface="Arial"/>
                <a:cs typeface="Arial"/>
                <a:sym typeface="Arial"/>
              </a:rPr>
              <a:t>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pic>
        <p:nvPicPr>
          <p:cNvPr descr="C:\Users\parul\Desktop\Digital Learning Content.png" id="646" name="Google Shape;646;p58"/>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647" name="Google Shape;647;p58"/>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648" name="Google Shape;648;p58"/>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49" name="Google Shape;649;p58"/>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System Calls For Miscellaneous Tasks</a:t>
            </a:r>
            <a:endParaRPr/>
          </a:p>
        </p:txBody>
      </p:sp>
      <p:pic>
        <p:nvPicPr>
          <p:cNvPr id="650" name="Google Shape;650;p58"/>
          <p:cNvPicPr preferRelativeResize="0"/>
          <p:nvPr/>
        </p:nvPicPr>
        <p:blipFill rotWithShape="1">
          <a:blip r:embed="rId5">
            <a:alphaModFix/>
          </a:blip>
          <a:srcRect b="-5016" l="0" r="0" t="79295"/>
          <a:stretch/>
        </p:blipFill>
        <p:spPr>
          <a:xfrm>
            <a:off x="193675" y="2420938"/>
            <a:ext cx="8756650" cy="2235200"/>
          </a:xfrm>
          <a:prstGeom prst="rect">
            <a:avLst/>
          </a:prstGeom>
          <a:noFill/>
          <a:ln>
            <a:noFill/>
          </a:ln>
        </p:spPr>
      </p:pic>
      <p:sp>
        <p:nvSpPr>
          <p:cNvPr id="651" name="Google Shape;651;p58"/>
          <p:cNvSpPr txBox="1"/>
          <p:nvPr/>
        </p:nvSpPr>
        <p:spPr>
          <a:xfrm>
            <a:off x="4163363" y="4270593"/>
            <a:ext cx="817275" cy="238527"/>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latin typeface="Arial"/>
                <a:ea typeface="Arial"/>
                <a:cs typeface="Arial"/>
                <a:sym typeface="Arial"/>
              </a:rPr>
              <a:t>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descr="C:\Users\parul\Desktop\Digital Learning Content.png" id="656" name="Google Shape;656;p59"/>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657" name="Google Shape;657;p59"/>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658" name="Google Shape;658;p59"/>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59" name="Google Shape;659;p59"/>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Operating System layered structure</a:t>
            </a:r>
            <a:endParaRPr/>
          </a:p>
        </p:txBody>
      </p:sp>
      <p:pic>
        <p:nvPicPr>
          <p:cNvPr id="660" name="Google Shape;660;p59"/>
          <p:cNvPicPr preferRelativeResize="0"/>
          <p:nvPr/>
        </p:nvPicPr>
        <p:blipFill rotWithShape="1">
          <a:blip r:embed="rId5">
            <a:alphaModFix/>
          </a:blip>
          <a:srcRect b="13406" l="0" r="0" t="0"/>
          <a:stretch/>
        </p:blipFill>
        <p:spPr>
          <a:xfrm>
            <a:off x="793750" y="2355850"/>
            <a:ext cx="7556500" cy="3649663"/>
          </a:xfrm>
          <a:prstGeom prst="rect">
            <a:avLst/>
          </a:prstGeom>
          <a:noFill/>
          <a:ln>
            <a:noFill/>
          </a:ln>
        </p:spPr>
      </p:pic>
      <p:sp>
        <p:nvSpPr>
          <p:cNvPr id="661" name="Google Shape;661;p59"/>
          <p:cNvSpPr txBox="1"/>
          <p:nvPr/>
        </p:nvSpPr>
        <p:spPr>
          <a:xfrm>
            <a:off x="3672843" y="5886249"/>
            <a:ext cx="1798313" cy="238527"/>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latin typeface="Arial"/>
                <a:ea typeface="Arial"/>
                <a:cs typeface="Arial"/>
                <a:sym typeface="Arial"/>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descr="C:\Users\parul\Desktop\Digital Learning Content.png" id="136" name="Google Shape;136;p6"/>
          <p:cNvPicPr preferRelativeResize="0"/>
          <p:nvPr/>
        </p:nvPicPr>
        <p:blipFill rotWithShape="1">
          <a:blip r:embed="rId3">
            <a:alphaModFix/>
          </a:blip>
          <a:srcRect b="0" l="0" r="0" t="0"/>
          <a:stretch/>
        </p:blipFill>
        <p:spPr>
          <a:xfrm>
            <a:off x="0" y="0"/>
            <a:ext cx="9144000" cy="6900863"/>
          </a:xfrm>
          <a:prstGeom prst="rect">
            <a:avLst/>
          </a:prstGeom>
          <a:noFill/>
          <a:ln>
            <a:noFill/>
          </a:ln>
        </p:spPr>
      </p:pic>
      <p:pic>
        <p:nvPicPr>
          <p:cNvPr descr="C:\Users\parul\Desktop\Untitled-1.png" id="137" name="Google Shape;137;p6"/>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138" name="Google Shape;138;p6"/>
          <p:cNvSpPr txBox="1"/>
          <p:nvPr/>
        </p:nvSpPr>
        <p:spPr>
          <a:xfrm>
            <a:off x="190500" y="2286000"/>
            <a:ext cx="8629650" cy="4376738"/>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b="0" i="0" lang="en-IN" sz="2400" u="none" cap="none" strike="noStrike">
                <a:solidFill>
                  <a:schemeClr val="dk1"/>
                </a:solidFill>
                <a:latin typeface="Calibri"/>
                <a:ea typeface="Calibri"/>
                <a:cs typeface="Calibri"/>
                <a:sym typeface="Calibri"/>
              </a:rPr>
              <a:t>The  software, which provide an additional meaning to the computer system.</a:t>
            </a:r>
            <a:endParaRPr/>
          </a:p>
          <a:p>
            <a:pPr indent="-190500" lvl="0" marL="342900" marR="0" rtl="0" algn="just">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285750" lvl="1" marL="742950" marR="0" rtl="0" algn="just">
              <a:spcBef>
                <a:spcPts val="480"/>
              </a:spcBef>
              <a:spcAft>
                <a:spcPts val="0"/>
              </a:spcAft>
              <a:buClr>
                <a:schemeClr val="dk1"/>
              </a:buClr>
              <a:buSzPts val="2400"/>
              <a:buFont typeface="Arial"/>
              <a:buNone/>
            </a:pPr>
            <a:r>
              <a:rPr b="1" i="0" lang="en-IN" sz="2400" u="none" cap="none" strike="noStrike">
                <a:solidFill>
                  <a:schemeClr val="dk1"/>
                </a:solidFill>
                <a:latin typeface="Calibri"/>
                <a:ea typeface="Calibri"/>
                <a:cs typeface="Calibri"/>
                <a:sym typeface="Calibri"/>
              </a:rPr>
              <a:t>For Example</a:t>
            </a:r>
            <a:r>
              <a:rPr b="0" i="0" lang="en-IN" sz="2400" u="none" cap="none" strike="noStrike">
                <a:solidFill>
                  <a:schemeClr val="dk1"/>
                </a:solidFill>
                <a:latin typeface="Calibri"/>
                <a:ea typeface="Calibri"/>
                <a:cs typeface="Calibri"/>
                <a:sym typeface="Calibri"/>
              </a:rPr>
              <a:t>:-</a:t>
            </a:r>
            <a:endParaRPr/>
          </a:p>
          <a:p>
            <a:pPr indent="-285750" lvl="1" marL="742950" marR="0" rtl="0" algn="just">
              <a:spcBef>
                <a:spcPts val="480"/>
              </a:spcBef>
              <a:spcAft>
                <a:spcPts val="0"/>
              </a:spcAft>
              <a:buClr>
                <a:schemeClr val="dk2"/>
              </a:buClr>
              <a:buSzPts val="2400"/>
              <a:buFont typeface="Arial"/>
              <a:buChar char="–"/>
            </a:pPr>
            <a:r>
              <a:rPr b="0" i="0" lang="en-IN" sz="2400" u="none" cap="none" strike="noStrike">
                <a:solidFill>
                  <a:schemeClr val="dk2"/>
                </a:solidFill>
                <a:latin typeface="Calibri"/>
                <a:ea typeface="Calibri"/>
                <a:cs typeface="Calibri"/>
                <a:sym typeface="Calibri"/>
              </a:rPr>
              <a:t>Calculator</a:t>
            </a:r>
            <a:endParaRPr/>
          </a:p>
          <a:p>
            <a:pPr indent="-285750" lvl="1" marL="742950" marR="0" rtl="0" algn="just">
              <a:spcBef>
                <a:spcPts val="480"/>
              </a:spcBef>
              <a:spcAft>
                <a:spcPts val="0"/>
              </a:spcAft>
              <a:buClr>
                <a:schemeClr val="dk2"/>
              </a:buClr>
              <a:buSzPts val="2400"/>
              <a:buFont typeface="Arial"/>
              <a:buChar char="–"/>
            </a:pPr>
            <a:r>
              <a:rPr b="0" i="0" lang="en-IN" sz="2400" u="none" cap="none" strike="noStrike">
                <a:solidFill>
                  <a:schemeClr val="dk2"/>
                </a:solidFill>
                <a:latin typeface="Calibri"/>
                <a:ea typeface="Calibri"/>
                <a:cs typeface="Calibri"/>
                <a:sym typeface="Calibri"/>
              </a:rPr>
              <a:t>MS-paint</a:t>
            </a:r>
            <a:endParaRPr/>
          </a:p>
          <a:p>
            <a:pPr indent="-285750" lvl="1" marL="742950" marR="0" rtl="0" algn="just">
              <a:spcBef>
                <a:spcPts val="480"/>
              </a:spcBef>
              <a:spcAft>
                <a:spcPts val="0"/>
              </a:spcAft>
              <a:buClr>
                <a:schemeClr val="dk2"/>
              </a:buClr>
              <a:buSzPts val="2400"/>
              <a:buFont typeface="Arial"/>
              <a:buChar char="–"/>
            </a:pPr>
            <a:r>
              <a:rPr b="0" i="0" lang="en-IN" sz="2400" u="none" cap="none" strike="noStrike">
                <a:solidFill>
                  <a:schemeClr val="dk2"/>
                </a:solidFill>
                <a:latin typeface="Calibri"/>
                <a:ea typeface="Calibri"/>
                <a:cs typeface="Calibri"/>
                <a:sym typeface="Calibri"/>
              </a:rPr>
              <a:t>Browser</a:t>
            </a:r>
            <a:endParaRPr/>
          </a:p>
          <a:p>
            <a:pPr indent="-285750" lvl="1" marL="742950" marR="0" rtl="0" algn="just">
              <a:spcBef>
                <a:spcPts val="480"/>
              </a:spcBef>
              <a:spcAft>
                <a:spcPts val="0"/>
              </a:spcAft>
              <a:buClr>
                <a:schemeClr val="dk2"/>
              </a:buClr>
              <a:buSzPts val="2400"/>
              <a:buFont typeface="Arial"/>
              <a:buChar char="–"/>
            </a:pPr>
            <a:r>
              <a:rPr b="0" i="0" lang="en-IN" sz="2400" u="none" cap="none" strike="noStrike">
                <a:solidFill>
                  <a:schemeClr val="dk2"/>
                </a:solidFill>
                <a:latin typeface="Calibri"/>
                <a:ea typeface="Calibri"/>
                <a:cs typeface="Calibri"/>
                <a:sym typeface="Calibri"/>
              </a:rPr>
              <a:t>Notepad</a:t>
            </a:r>
            <a:endParaRPr/>
          </a:p>
          <a:p>
            <a:pPr indent="-285750" lvl="1" marL="742950" marR="0" rtl="0" algn="just">
              <a:spcBef>
                <a:spcPts val="480"/>
              </a:spcBef>
              <a:spcAft>
                <a:spcPts val="0"/>
              </a:spcAft>
              <a:buClr>
                <a:schemeClr val="dk2"/>
              </a:buClr>
              <a:buSzPts val="2400"/>
              <a:buFont typeface="Arial"/>
              <a:buChar char="–"/>
            </a:pPr>
            <a:r>
              <a:rPr b="0" i="0" lang="en-IN" sz="2400" u="none" cap="none" strike="noStrike">
                <a:solidFill>
                  <a:schemeClr val="dk2"/>
                </a:solidFill>
                <a:latin typeface="Calibri"/>
                <a:ea typeface="Calibri"/>
                <a:cs typeface="Calibri"/>
                <a:sym typeface="Calibri"/>
              </a:rPr>
              <a:t>Media Player</a:t>
            </a:r>
            <a:endParaRPr/>
          </a:p>
          <a:p>
            <a:pPr indent="-190500" lvl="0" marL="342900" marR="0" rtl="0" algn="just">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39" name="Google Shape;139;p6"/>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0" name="Google Shape;140;p6"/>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i="0" lang="en-IN" sz="3000" u="none" cap="none" strike="noStrike">
                <a:solidFill>
                  <a:schemeClr val="lt1"/>
                </a:solidFill>
                <a:latin typeface="Calibri"/>
                <a:ea typeface="Calibri"/>
                <a:cs typeface="Calibri"/>
                <a:sym typeface="Calibri"/>
              </a:rPr>
              <a:t>Utility Software</a:t>
            </a:r>
            <a:endParaRPr b="1" i="0" sz="3000" u="none" cap="none" strike="noStrike">
              <a:solidFill>
                <a:schemeClr val="lt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descr="C:\Users\parul\Desktop\Digital Learning Content.png" id="666" name="Google Shape;666;p60"/>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667" name="Google Shape;667;p60"/>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668" name="Google Shape;668;p60"/>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69" name="Google Shape;669;p60"/>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Operating System layered structure</a:t>
            </a:r>
            <a:endParaRPr/>
          </a:p>
        </p:txBody>
      </p:sp>
      <p:pic>
        <p:nvPicPr>
          <p:cNvPr id="670" name="Google Shape;670;p60"/>
          <p:cNvPicPr preferRelativeResize="0"/>
          <p:nvPr/>
        </p:nvPicPr>
        <p:blipFill rotWithShape="1">
          <a:blip r:embed="rId5">
            <a:alphaModFix/>
          </a:blip>
          <a:srcRect b="0" l="0" r="0" t="0"/>
          <a:stretch/>
        </p:blipFill>
        <p:spPr>
          <a:xfrm>
            <a:off x="4356100" y="2133600"/>
            <a:ext cx="6264275" cy="4705350"/>
          </a:xfrm>
          <a:prstGeom prst="rect">
            <a:avLst/>
          </a:prstGeom>
          <a:noFill/>
          <a:ln>
            <a:noFill/>
          </a:ln>
        </p:spPr>
      </p:pic>
      <p:sp>
        <p:nvSpPr>
          <p:cNvPr id="671" name="Google Shape;671;p60"/>
          <p:cNvSpPr txBox="1"/>
          <p:nvPr/>
        </p:nvSpPr>
        <p:spPr>
          <a:xfrm>
            <a:off x="190500" y="2286000"/>
            <a:ext cx="4310063" cy="4868863"/>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200"/>
              <a:buFont typeface="Arial"/>
              <a:buChar char="•"/>
            </a:pPr>
            <a:r>
              <a:rPr lang="en-IN" sz="2200">
                <a:solidFill>
                  <a:schemeClr val="dk1"/>
                </a:solidFill>
                <a:latin typeface="Calibri"/>
                <a:ea typeface="Calibri"/>
                <a:cs typeface="Calibri"/>
                <a:sym typeface="Calibri"/>
              </a:rPr>
              <a:t>With the layered approach, the bottom layer is the hardware, while the highest layer is the user interface.</a:t>
            </a:r>
            <a:endParaRPr/>
          </a:p>
          <a:p>
            <a:pPr indent="-203200" lvl="0" marL="342900" marR="0" rtl="0" algn="just">
              <a:spcBef>
                <a:spcPts val="44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342900" lvl="0" marL="342900" marR="0" rtl="0" algn="just">
              <a:spcBef>
                <a:spcPts val="440"/>
              </a:spcBef>
              <a:spcAft>
                <a:spcPts val="0"/>
              </a:spcAft>
              <a:buClr>
                <a:schemeClr val="dk1"/>
              </a:buClr>
              <a:buSzPts val="2200"/>
              <a:buFont typeface="Arial"/>
              <a:buChar char="•"/>
            </a:pPr>
            <a:r>
              <a:rPr lang="en-IN" sz="2200">
                <a:solidFill>
                  <a:schemeClr val="dk1"/>
                </a:solidFill>
                <a:latin typeface="Calibri"/>
                <a:ea typeface="Calibri"/>
                <a:cs typeface="Calibri"/>
                <a:sym typeface="Calibri"/>
              </a:rPr>
              <a:t>Advantage is simplicity of construction and debugging.</a:t>
            </a:r>
            <a:endParaRPr/>
          </a:p>
          <a:p>
            <a:pPr indent="-342900" lvl="0" marL="342900" marR="0" rtl="0" algn="just">
              <a:spcBef>
                <a:spcPts val="440"/>
              </a:spcBef>
              <a:spcAft>
                <a:spcPts val="0"/>
              </a:spcAft>
              <a:buClr>
                <a:schemeClr val="dk1"/>
              </a:buClr>
              <a:buSzPts val="2200"/>
              <a:buFont typeface="Arial"/>
              <a:buChar char="•"/>
            </a:pPr>
            <a:r>
              <a:rPr lang="en-IN" sz="2200">
                <a:solidFill>
                  <a:schemeClr val="dk1"/>
                </a:solidFill>
                <a:latin typeface="Calibri"/>
                <a:ea typeface="Calibri"/>
                <a:cs typeface="Calibri"/>
                <a:sym typeface="Calibri"/>
              </a:rPr>
              <a:t>The main difficulty is defining the various layers.</a:t>
            </a:r>
            <a:endParaRPr/>
          </a:p>
          <a:p>
            <a:pPr indent="-342900" lvl="0" marL="342900" marR="0" rtl="0" algn="just">
              <a:spcBef>
                <a:spcPts val="440"/>
              </a:spcBef>
              <a:spcAft>
                <a:spcPts val="0"/>
              </a:spcAft>
              <a:buClr>
                <a:schemeClr val="dk1"/>
              </a:buClr>
              <a:buSzPts val="2200"/>
              <a:buFont typeface="Arial"/>
              <a:buChar char="•"/>
            </a:pPr>
            <a:r>
              <a:rPr lang="en-IN" sz="2200">
                <a:solidFill>
                  <a:schemeClr val="dk1"/>
                </a:solidFill>
                <a:latin typeface="Calibri"/>
                <a:ea typeface="Calibri"/>
                <a:cs typeface="Calibri"/>
                <a:sym typeface="Calibri"/>
              </a:rPr>
              <a:t>The main disadvantage is that the OS tends to be less efficient than other implementations</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
        <p:nvSpPr>
          <p:cNvPr id="672" name="Google Shape;672;p60"/>
          <p:cNvSpPr txBox="1"/>
          <p:nvPr/>
        </p:nvSpPr>
        <p:spPr>
          <a:xfrm>
            <a:off x="6016625" y="6642100"/>
            <a:ext cx="1611313" cy="215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800"/>
              <a:buFont typeface="Arial"/>
              <a:buNone/>
            </a:pPr>
            <a:r>
              <a:rPr b="1" lang="en-IN" sz="800">
                <a:solidFill>
                  <a:schemeClr val="dk1"/>
                </a:solidFill>
                <a:latin typeface="Calibri"/>
                <a:ea typeface="Calibri"/>
                <a:cs typeface="Calibri"/>
                <a:sym typeface="Calibri"/>
              </a:rPr>
              <a:t>Operating System Layers (</a:t>
            </a:r>
            <a:r>
              <a:rPr b="1" lang="en-IN" sz="800" u="sng">
                <a:solidFill>
                  <a:schemeClr val="dk1"/>
                </a:solidFill>
                <a:latin typeface="Calibri"/>
                <a:ea typeface="Calibri"/>
                <a:cs typeface="Calibri"/>
                <a:sym typeface="Calibri"/>
                <a:hlinkClick r:id="rId6">
                  <a:extLst>
                    <a:ext uri="{A12FA001-AC4F-418D-AE19-62706E023703}">
                      <ahyp:hlinkClr val="tx"/>
                    </a:ext>
                  </a:extLst>
                </a:hlinkClick>
              </a:rPr>
              <a:t>Source</a:t>
            </a:r>
            <a:r>
              <a:rPr b="1" lang="en-IN" sz="800">
                <a:solidFill>
                  <a:schemeClr val="dk1"/>
                </a:solidFill>
                <a:latin typeface="Calibri"/>
                <a:ea typeface="Calibri"/>
                <a:cs typeface="Calibri"/>
                <a:sym typeface="Calibri"/>
              </a:rPr>
              <a: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descr="C:\Users\parul\Desktop\Digital Learning Content.png" id="677" name="Google Shape;677;p61"/>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678" name="Google Shape;678;p61"/>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679" name="Google Shape;679;p61"/>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80" name="Google Shape;680;p61"/>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Operating System Structure - Components</a:t>
            </a:r>
            <a:endParaRPr/>
          </a:p>
        </p:txBody>
      </p:sp>
      <p:sp>
        <p:nvSpPr>
          <p:cNvPr id="681" name="Google Shape;681;p61"/>
          <p:cNvSpPr txBox="1"/>
          <p:nvPr/>
        </p:nvSpPr>
        <p:spPr>
          <a:xfrm>
            <a:off x="190500" y="2286000"/>
            <a:ext cx="8629650" cy="400685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Process Management </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Main Memory Management</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File Management</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I/O System Management</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Secondary Management</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Networking</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Protection System</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Command-Interpreter System</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pic>
        <p:nvPicPr>
          <p:cNvPr descr="C:\Users\parul\Desktop\Digital Learning Content.png" id="686" name="Google Shape;686;p62"/>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687" name="Google Shape;687;p62"/>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688" name="Google Shape;688;p62"/>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89" name="Google Shape;689;p62"/>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Process Management</a:t>
            </a:r>
            <a:endParaRPr/>
          </a:p>
        </p:txBody>
      </p:sp>
      <p:sp>
        <p:nvSpPr>
          <p:cNvPr id="690" name="Google Shape;690;p62"/>
          <p:cNvSpPr txBox="1"/>
          <p:nvPr/>
        </p:nvSpPr>
        <p:spPr>
          <a:xfrm>
            <a:off x="190500" y="2286000"/>
            <a:ext cx="8629650" cy="5114925"/>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A process is a program in execution.  A process needs certain resources, including CPU time, memory, files, and I/O devices, to accomplish its task.</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operating system is responsible for the following activities in connection with process management.</a:t>
            </a:r>
            <a:endParaRPr/>
          </a:p>
          <a:p>
            <a:pPr indent="-342900" lvl="1" marL="1085850" marR="0" rtl="0" algn="just">
              <a:spcBef>
                <a:spcPts val="400"/>
              </a:spcBef>
              <a:spcAft>
                <a:spcPts val="0"/>
              </a:spcAft>
              <a:buClr>
                <a:schemeClr val="dk1"/>
              </a:buClr>
              <a:buSzPts val="2000"/>
              <a:buFont typeface="Arial"/>
              <a:buChar char="–"/>
            </a:pPr>
            <a:r>
              <a:rPr b="0" i="0" lang="en-IN" sz="2000" u="none" cap="none" strike="noStrike">
                <a:solidFill>
                  <a:schemeClr val="dk1"/>
                </a:solidFill>
                <a:latin typeface="Calibri"/>
                <a:ea typeface="Calibri"/>
                <a:cs typeface="Calibri"/>
                <a:sym typeface="Calibri"/>
              </a:rPr>
              <a:t>Process creation and deletion.</a:t>
            </a:r>
            <a:endParaRPr/>
          </a:p>
          <a:p>
            <a:pPr indent="-342900" lvl="1" marL="1085850" marR="0" rtl="0" algn="just">
              <a:spcBef>
                <a:spcPts val="400"/>
              </a:spcBef>
              <a:spcAft>
                <a:spcPts val="0"/>
              </a:spcAft>
              <a:buClr>
                <a:schemeClr val="dk1"/>
              </a:buClr>
              <a:buSzPts val="2000"/>
              <a:buFont typeface="Arial"/>
              <a:buChar char="–"/>
            </a:pPr>
            <a:r>
              <a:rPr b="0" i="0" lang="en-IN" sz="2000" u="none" cap="none" strike="noStrike">
                <a:solidFill>
                  <a:schemeClr val="dk1"/>
                </a:solidFill>
                <a:latin typeface="Calibri"/>
                <a:ea typeface="Calibri"/>
                <a:cs typeface="Calibri"/>
                <a:sym typeface="Calibri"/>
              </a:rPr>
              <a:t>process suspension and resumption.</a:t>
            </a:r>
            <a:endParaRPr/>
          </a:p>
          <a:p>
            <a:pPr indent="-342900" lvl="1" marL="1085850" marR="0" rtl="0" algn="just">
              <a:spcBef>
                <a:spcPts val="400"/>
              </a:spcBef>
              <a:spcAft>
                <a:spcPts val="0"/>
              </a:spcAft>
              <a:buClr>
                <a:schemeClr val="dk1"/>
              </a:buClr>
              <a:buSzPts val="2000"/>
              <a:buFont typeface="Arial"/>
              <a:buChar char="–"/>
            </a:pPr>
            <a:r>
              <a:rPr b="0" i="0" lang="en-IN" sz="2000" u="none" cap="none" strike="noStrike">
                <a:solidFill>
                  <a:schemeClr val="dk1"/>
                </a:solidFill>
                <a:latin typeface="Calibri"/>
                <a:ea typeface="Calibri"/>
                <a:cs typeface="Calibri"/>
                <a:sym typeface="Calibri"/>
              </a:rPr>
              <a:t>Deadlock handling</a:t>
            </a:r>
            <a:endParaRPr/>
          </a:p>
          <a:p>
            <a:pPr indent="-342900" lvl="1" marL="1085850" marR="0" rtl="0" algn="just">
              <a:spcBef>
                <a:spcPts val="400"/>
              </a:spcBef>
              <a:spcAft>
                <a:spcPts val="0"/>
              </a:spcAft>
              <a:buClr>
                <a:schemeClr val="dk1"/>
              </a:buClr>
              <a:buSzPts val="2000"/>
              <a:buFont typeface="Arial"/>
              <a:buChar char="–"/>
            </a:pPr>
            <a:r>
              <a:rPr b="0" i="0" lang="en-IN" sz="2000" u="none" cap="none" strike="noStrike">
                <a:solidFill>
                  <a:schemeClr val="dk1"/>
                </a:solidFill>
                <a:latin typeface="Calibri"/>
                <a:ea typeface="Calibri"/>
                <a:cs typeface="Calibri"/>
                <a:sym typeface="Calibri"/>
              </a:rPr>
              <a:t>Provision of mechanisms for:</a:t>
            </a:r>
            <a:endParaRPr/>
          </a:p>
          <a:p>
            <a:pPr indent="-342900" lvl="1" marL="1085850" marR="0" rtl="0" algn="just">
              <a:spcBef>
                <a:spcPts val="400"/>
              </a:spcBef>
              <a:spcAft>
                <a:spcPts val="0"/>
              </a:spcAft>
              <a:buClr>
                <a:schemeClr val="dk1"/>
              </a:buClr>
              <a:buSzPts val="2000"/>
              <a:buFont typeface="Arial"/>
              <a:buChar char="–"/>
            </a:pPr>
            <a:r>
              <a:rPr b="0" i="0" lang="en-IN" sz="2000" u="none" cap="none" strike="noStrike">
                <a:solidFill>
                  <a:schemeClr val="dk1"/>
                </a:solidFill>
                <a:latin typeface="Calibri"/>
                <a:ea typeface="Calibri"/>
                <a:cs typeface="Calibri"/>
                <a:sym typeface="Calibri"/>
              </a:rPr>
              <a:t>process synchronization</a:t>
            </a:r>
            <a:endParaRPr/>
          </a:p>
          <a:p>
            <a:pPr indent="-342900" lvl="1" marL="1085850" marR="0" rtl="0" algn="just">
              <a:spcBef>
                <a:spcPts val="400"/>
              </a:spcBef>
              <a:spcAft>
                <a:spcPts val="0"/>
              </a:spcAft>
              <a:buClr>
                <a:schemeClr val="dk1"/>
              </a:buClr>
              <a:buSzPts val="2000"/>
              <a:buFont typeface="Arial"/>
              <a:buChar char="–"/>
            </a:pPr>
            <a:r>
              <a:rPr b="0" i="0" lang="en-IN" sz="2000" u="none" cap="none" strike="noStrike">
                <a:solidFill>
                  <a:schemeClr val="dk1"/>
                </a:solidFill>
                <a:latin typeface="Calibri"/>
                <a:ea typeface="Calibri"/>
                <a:cs typeface="Calibri"/>
                <a:sym typeface="Calibri"/>
              </a:rPr>
              <a:t>process communication</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descr="C:\Users\parul\Desktop\Digital Learning Content.png" id="695" name="Google Shape;695;p63"/>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696" name="Google Shape;696;p63"/>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697" name="Google Shape;697;p63"/>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698" name="Google Shape;698;p63"/>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Memory Management	</a:t>
            </a:r>
            <a:endParaRPr/>
          </a:p>
        </p:txBody>
      </p:sp>
      <p:sp>
        <p:nvSpPr>
          <p:cNvPr id="699" name="Google Shape;699;p63"/>
          <p:cNvSpPr txBox="1"/>
          <p:nvPr/>
        </p:nvSpPr>
        <p:spPr>
          <a:xfrm>
            <a:off x="190500" y="2286000"/>
            <a:ext cx="8629650" cy="4764088"/>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200"/>
              <a:buFont typeface="Arial"/>
              <a:buChar char="•"/>
            </a:pPr>
            <a:r>
              <a:rPr lang="en-IN" sz="2200">
                <a:solidFill>
                  <a:schemeClr val="dk1"/>
                </a:solidFill>
                <a:latin typeface="Calibri"/>
                <a:ea typeface="Calibri"/>
                <a:cs typeface="Calibri"/>
                <a:sym typeface="Calibri"/>
              </a:rPr>
              <a:t>Memory is a large array of words or bytes, each with its own address.  It is a repository of quickly accessible data shared by the CPU and I/O devices.</a:t>
            </a:r>
            <a:endParaRPr/>
          </a:p>
          <a:p>
            <a:pPr indent="-342900" lvl="0" marL="342900" marR="0" rtl="0" algn="just">
              <a:spcBef>
                <a:spcPts val="440"/>
              </a:spcBef>
              <a:spcAft>
                <a:spcPts val="0"/>
              </a:spcAft>
              <a:buClr>
                <a:schemeClr val="dk1"/>
              </a:buClr>
              <a:buSzPts val="2200"/>
              <a:buFont typeface="Arial"/>
              <a:buChar char="•"/>
            </a:pPr>
            <a:r>
              <a:rPr lang="en-IN" sz="2200">
                <a:solidFill>
                  <a:schemeClr val="dk1"/>
                </a:solidFill>
                <a:latin typeface="Calibri"/>
                <a:ea typeface="Calibri"/>
                <a:cs typeface="Calibri"/>
                <a:sym typeface="Calibri"/>
              </a:rPr>
              <a:t>Main memory is a volatile storage device.  It loses its contents in the case of system failure.</a:t>
            </a:r>
            <a:endParaRPr/>
          </a:p>
          <a:p>
            <a:pPr indent="-342900" lvl="0" marL="342900" marR="0" rtl="0" algn="just">
              <a:spcBef>
                <a:spcPts val="440"/>
              </a:spcBef>
              <a:spcAft>
                <a:spcPts val="0"/>
              </a:spcAft>
              <a:buClr>
                <a:schemeClr val="dk1"/>
              </a:buClr>
              <a:buSzPts val="2200"/>
              <a:buFont typeface="Arial"/>
              <a:buChar char="•"/>
            </a:pPr>
            <a:r>
              <a:rPr lang="en-IN" sz="2200">
                <a:solidFill>
                  <a:schemeClr val="dk1"/>
                </a:solidFill>
                <a:latin typeface="Calibri"/>
                <a:ea typeface="Calibri"/>
                <a:cs typeface="Calibri"/>
                <a:sym typeface="Calibri"/>
              </a:rPr>
              <a:t>The operating system is responsible for the following activities in connections with memory management:</a:t>
            </a:r>
            <a:endParaRPr/>
          </a:p>
          <a:p>
            <a:pPr indent="-342900" lvl="1" marL="1085850" marR="0" rtl="0" algn="just">
              <a:spcBef>
                <a:spcPts val="400"/>
              </a:spcBef>
              <a:spcAft>
                <a:spcPts val="0"/>
              </a:spcAft>
              <a:buClr>
                <a:schemeClr val="dk1"/>
              </a:buClr>
              <a:buSzPts val="2000"/>
              <a:buFont typeface="Arial"/>
              <a:buChar char="–"/>
            </a:pPr>
            <a:r>
              <a:rPr b="0" i="0" lang="en-IN" sz="2000" u="none" cap="none" strike="noStrike">
                <a:solidFill>
                  <a:schemeClr val="dk1"/>
                </a:solidFill>
                <a:latin typeface="Calibri"/>
                <a:ea typeface="Calibri"/>
                <a:cs typeface="Calibri"/>
                <a:sym typeface="Calibri"/>
              </a:rPr>
              <a:t>Keep track of which parts of memory are currently being used and by whom.</a:t>
            </a:r>
            <a:endParaRPr/>
          </a:p>
          <a:p>
            <a:pPr indent="-342900" lvl="1" marL="1085850" marR="0" rtl="0" algn="just">
              <a:spcBef>
                <a:spcPts val="400"/>
              </a:spcBef>
              <a:spcAft>
                <a:spcPts val="0"/>
              </a:spcAft>
              <a:buClr>
                <a:schemeClr val="dk1"/>
              </a:buClr>
              <a:buSzPts val="2000"/>
              <a:buFont typeface="Arial"/>
              <a:buChar char="–"/>
            </a:pPr>
            <a:r>
              <a:rPr b="0" i="0" lang="en-IN" sz="2000" u="none" cap="none" strike="noStrike">
                <a:solidFill>
                  <a:schemeClr val="dk1"/>
                </a:solidFill>
                <a:latin typeface="Calibri"/>
                <a:ea typeface="Calibri"/>
                <a:cs typeface="Calibri"/>
                <a:sym typeface="Calibri"/>
              </a:rPr>
              <a:t>Decide which processes to load when memory space becomes available.</a:t>
            </a:r>
            <a:endParaRPr/>
          </a:p>
          <a:p>
            <a:pPr indent="-342900" lvl="1" marL="1085850" marR="0" rtl="0" algn="just">
              <a:spcBef>
                <a:spcPts val="400"/>
              </a:spcBef>
              <a:spcAft>
                <a:spcPts val="0"/>
              </a:spcAft>
              <a:buClr>
                <a:schemeClr val="dk1"/>
              </a:buClr>
              <a:buSzPts val="2000"/>
              <a:buFont typeface="Arial"/>
              <a:buChar char="–"/>
            </a:pPr>
            <a:r>
              <a:rPr b="0" i="0" lang="en-IN" sz="2000" u="none" cap="none" strike="noStrike">
                <a:solidFill>
                  <a:schemeClr val="dk1"/>
                </a:solidFill>
                <a:latin typeface="Calibri"/>
                <a:ea typeface="Calibri"/>
                <a:cs typeface="Calibri"/>
                <a:sym typeface="Calibri"/>
              </a:rPr>
              <a:t>Allocate and deallocate memory space as needed.</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descr="C:\Users\parul\Desktop\Digital Learning Content.png" id="704" name="Google Shape;704;p64"/>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705" name="Google Shape;705;p64"/>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706" name="Google Shape;706;p64"/>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07" name="Google Shape;707;p64"/>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File Management</a:t>
            </a:r>
            <a:endParaRPr/>
          </a:p>
        </p:txBody>
      </p:sp>
      <p:sp>
        <p:nvSpPr>
          <p:cNvPr id="708" name="Google Shape;708;p64"/>
          <p:cNvSpPr txBox="1"/>
          <p:nvPr/>
        </p:nvSpPr>
        <p:spPr>
          <a:xfrm>
            <a:off x="190500" y="2286000"/>
            <a:ext cx="8629650" cy="4302125"/>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A file is a collection of related information defined by its creator.  Commonly, files represent programs (both source and object forms) and data.</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operating system is responsible for the following activities in connections with file management:</a:t>
            </a:r>
            <a:endParaRPr/>
          </a:p>
          <a:p>
            <a:pPr indent="-342900" lvl="1" marL="1085850" marR="0" rtl="0" algn="just">
              <a:spcBef>
                <a:spcPts val="400"/>
              </a:spcBef>
              <a:spcAft>
                <a:spcPts val="0"/>
              </a:spcAft>
              <a:buClr>
                <a:schemeClr val="dk2"/>
              </a:buClr>
              <a:buSzPts val="2000"/>
              <a:buFont typeface="Arial"/>
              <a:buChar char="–"/>
            </a:pPr>
            <a:r>
              <a:rPr b="0" i="0" lang="en-IN" sz="2000" u="none" cap="none" strike="noStrike">
                <a:solidFill>
                  <a:schemeClr val="dk2"/>
                </a:solidFill>
                <a:latin typeface="Calibri"/>
                <a:ea typeface="Calibri"/>
                <a:cs typeface="Calibri"/>
                <a:sym typeface="Calibri"/>
              </a:rPr>
              <a:t>File creation and deletion.</a:t>
            </a:r>
            <a:endParaRPr/>
          </a:p>
          <a:p>
            <a:pPr indent="-342900" lvl="1" marL="1085850" marR="0" rtl="0" algn="just">
              <a:spcBef>
                <a:spcPts val="400"/>
              </a:spcBef>
              <a:spcAft>
                <a:spcPts val="0"/>
              </a:spcAft>
              <a:buClr>
                <a:schemeClr val="dk2"/>
              </a:buClr>
              <a:buSzPts val="2000"/>
              <a:buFont typeface="Arial"/>
              <a:buChar char="–"/>
            </a:pPr>
            <a:r>
              <a:rPr b="0" i="0" lang="en-IN" sz="2000" u="none" cap="none" strike="noStrike">
                <a:solidFill>
                  <a:schemeClr val="dk2"/>
                </a:solidFill>
                <a:latin typeface="Calibri"/>
                <a:ea typeface="Calibri"/>
                <a:cs typeface="Calibri"/>
                <a:sym typeface="Calibri"/>
              </a:rPr>
              <a:t>Directory creation and deletion.</a:t>
            </a:r>
            <a:endParaRPr/>
          </a:p>
          <a:p>
            <a:pPr indent="-342900" lvl="1" marL="1085850" marR="0" rtl="0" algn="just">
              <a:spcBef>
                <a:spcPts val="400"/>
              </a:spcBef>
              <a:spcAft>
                <a:spcPts val="0"/>
              </a:spcAft>
              <a:buClr>
                <a:schemeClr val="dk2"/>
              </a:buClr>
              <a:buSzPts val="2000"/>
              <a:buFont typeface="Arial"/>
              <a:buChar char="–"/>
            </a:pPr>
            <a:r>
              <a:rPr b="0" i="0" lang="en-IN" sz="2000" u="none" cap="none" strike="noStrike">
                <a:solidFill>
                  <a:schemeClr val="dk2"/>
                </a:solidFill>
                <a:latin typeface="Calibri"/>
                <a:ea typeface="Calibri"/>
                <a:cs typeface="Calibri"/>
                <a:sym typeface="Calibri"/>
              </a:rPr>
              <a:t>Support of primitives for manipulating files and directories.</a:t>
            </a:r>
            <a:endParaRPr/>
          </a:p>
          <a:p>
            <a:pPr indent="-342900" lvl="1" marL="1085850" marR="0" rtl="0" algn="just">
              <a:spcBef>
                <a:spcPts val="400"/>
              </a:spcBef>
              <a:spcAft>
                <a:spcPts val="0"/>
              </a:spcAft>
              <a:buClr>
                <a:schemeClr val="dk2"/>
              </a:buClr>
              <a:buSzPts val="2000"/>
              <a:buFont typeface="Arial"/>
              <a:buChar char="–"/>
            </a:pPr>
            <a:r>
              <a:rPr b="0" i="0" lang="en-IN" sz="2000" u="none" cap="none" strike="noStrike">
                <a:solidFill>
                  <a:schemeClr val="dk2"/>
                </a:solidFill>
                <a:latin typeface="Calibri"/>
                <a:ea typeface="Calibri"/>
                <a:cs typeface="Calibri"/>
                <a:sym typeface="Calibri"/>
              </a:rPr>
              <a:t>Mapping files onto secondary storage.</a:t>
            </a:r>
            <a:endParaRPr/>
          </a:p>
          <a:p>
            <a:pPr indent="-342900" lvl="1" marL="1085850" marR="0" rtl="0" algn="just">
              <a:spcBef>
                <a:spcPts val="400"/>
              </a:spcBef>
              <a:spcAft>
                <a:spcPts val="0"/>
              </a:spcAft>
              <a:buClr>
                <a:schemeClr val="dk2"/>
              </a:buClr>
              <a:buSzPts val="2000"/>
              <a:buFont typeface="Arial"/>
              <a:buChar char="–"/>
            </a:pPr>
            <a:r>
              <a:rPr b="0" i="0" lang="en-IN" sz="2000" u="none" cap="none" strike="noStrike">
                <a:solidFill>
                  <a:schemeClr val="dk2"/>
                </a:solidFill>
                <a:latin typeface="Calibri"/>
                <a:ea typeface="Calibri"/>
                <a:cs typeface="Calibri"/>
                <a:sym typeface="Calibri"/>
              </a:rPr>
              <a:t>File backup on stable (nonvolatile) storage media</a:t>
            </a:r>
            <a:r>
              <a:rPr b="0" i="0" lang="en-IN" sz="2000" u="none" cap="none" strike="noStrike">
                <a:solidFill>
                  <a:schemeClr val="dk1"/>
                </a:solidFill>
                <a:latin typeface="Calibri"/>
                <a:ea typeface="Calibri"/>
                <a:cs typeface="Calibri"/>
                <a:sym typeface="Calibri"/>
              </a:rPr>
              <a: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descr="C:\Users\parul\Desktop\Digital Learning Content.png" id="713" name="Google Shape;713;p65"/>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714" name="Google Shape;714;p65"/>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715" name="Google Shape;715;p65"/>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16" name="Google Shape;716;p65"/>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I/O System Management	</a:t>
            </a:r>
            <a:endParaRPr/>
          </a:p>
        </p:txBody>
      </p:sp>
      <p:sp>
        <p:nvSpPr>
          <p:cNvPr id="717" name="Google Shape;717;p65"/>
          <p:cNvSpPr txBox="1"/>
          <p:nvPr/>
        </p:nvSpPr>
        <p:spPr>
          <a:xfrm>
            <a:off x="190500" y="2286000"/>
            <a:ext cx="8629650" cy="2085975"/>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I/O system consists of:</a:t>
            </a:r>
            <a:endParaRPr/>
          </a:p>
          <a:p>
            <a:pPr indent="-342900" lvl="1" marL="1085850" marR="0" rtl="0" algn="just">
              <a:spcBef>
                <a:spcPts val="400"/>
              </a:spcBef>
              <a:spcAft>
                <a:spcPts val="0"/>
              </a:spcAft>
              <a:buClr>
                <a:schemeClr val="dk2"/>
              </a:buClr>
              <a:buSzPts val="2000"/>
              <a:buFont typeface="Arial"/>
              <a:buChar char="–"/>
            </a:pPr>
            <a:r>
              <a:rPr b="0" i="0" lang="en-IN" sz="2000" u="none" cap="none" strike="noStrike">
                <a:solidFill>
                  <a:schemeClr val="dk2"/>
                </a:solidFill>
                <a:latin typeface="Calibri"/>
                <a:ea typeface="Calibri"/>
                <a:cs typeface="Calibri"/>
                <a:sym typeface="Calibri"/>
              </a:rPr>
              <a:t>A buffer-caching system </a:t>
            </a:r>
            <a:endParaRPr/>
          </a:p>
          <a:p>
            <a:pPr indent="-342900" lvl="1" marL="1085850" marR="0" rtl="0" algn="just">
              <a:spcBef>
                <a:spcPts val="400"/>
              </a:spcBef>
              <a:spcAft>
                <a:spcPts val="0"/>
              </a:spcAft>
              <a:buClr>
                <a:schemeClr val="dk2"/>
              </a:buClr>
              <a:buSzPts val="2000"/>
              <a:buFont typeface="Arial"/>
              <a:buChar char="–"/>
            </a:pPr>
            <a:r>
              <a:rPr b="0" i="0" lang="en-IN" sz="2000" u="none" cap="none" strike="noStrike">
                <a:solidFill>
                  <a:schemeClr val="dk2"/>
                </a:solidFill>
                <a:latin typeface="Calibri"/>
                <a:ea typeface="Calibri"/>
                <a:cs typeface="Calibri"/>
                <a:sym typeface="Calibri"/>
              </a:rPr>
              <a:t>A general device-driver interface</a:t>
            </a:r>
            <a:endParaRPr/>
          </a:p>
          <a:p>
            <a:pPr indent="-342900" lvl="1" marL="1085850" marR="0" rtl="0" algn="just">
              <a:spcBef>
                <a:spcPts val="400"/>
              </a:spcBef>
              <a:spcAft>
                <a:spcPts val="0"/>
              </a:spcAft>
              <a:buClr>
                <a:schemeClr val="dk2"/>
              </a:buClr>
              <a:buSzPts val="2000"/>
              <a:buFont typeface="Arial"/>
              <a:buChar char="–"/>
            </a:pPr>
            <a:r>
              <a:rPr b="0" i="0" lang="en-IN" sz="2000" u="none" cap="none" strike="noStrike">
                <a:solidFill>
                  <a:schemeClr val="dk2"/>
                </a:solidFill>
                <a:latin typeface="Calibri"/>
                <a:ea typeface="Calibri"/>
                <a:cs typeface="Calibri"/>
                <a:sym typeface="Calibri"/>
              </a:rPr>
              <a:t>Drivers for specific hardware devices</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descr="C:\Users\parul\Desktop\Digital Learning Content.png" id="722" name="Google Shape;722;p66"/>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723" name="Google Shape;723;p66"/>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724" name="Google Shape;724;p66"/>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25" name="Google Shape;725;p66"/>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Secondary-Storage Management</a:t>
            </a:r>
            <a:endParaRPr/>
          </a:p>
        </p:txBody>
      </p:sp>
      <p:sp>
        <p:nvSpPr>
          <p:cNvPr id="726" name="Google Shape;726;p66"/>
          <p:cNvSpPr txBox="1"/>
          <p:nvPr/>
        </p:nvSpPr>
        <p:spPr>
          <a:xfrm>
            <a:off x="190500" y="2286000"/>
            <a:ext cx="8629650" cy="4252913"/>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200"/>
              <a:buFont typeface="Arial"/>
              <a:buChar char="•"/>
            </a:pPr>
            <a:r>
              <a:rPr lang="en-IN" sz="2200">
                <a:solidFill>
                  <a:schemeClr val="dk1"/>
                </a:solidFill>
                <a:latin typeface="Calibri"/>
                <a:ea typeface="Calibri"/>
                <a:cs typeface="Calibri"/>
                <a:sym typeface="Calibri"/>
              </a:rPr>
              <a:t>Since main memory (primary storage) is volatile and too small to accommodate all data and programs permanently, the computer system must provide secondary storage to back up main memory.</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40"/>
              </a:spcBef>
              <a:spcAft>
                <a:spcPts val="0"/>
              </a:spcAft>
              <a:buClr>
                <a:schemeClr val="dk1"/>
              </a:buClr>
              <a:buSzPts val="2200"/>
              <a:buFont typeface="Arial"/>
              <a:buChar char="•"/>
            </a:pPr>
            <a:r>
              <a:rPr lang="en-IN" sz="2200">
                <a:solidFill>
                  <a:schemeClr val="dk1"/>
                </a:solidFill>
                <a:latin typeface="Calibri"/>
                <a:ea typeface="Calibri"/>
                <a:cs typeface="Calibri"/>
                <a:sym typeface="Calibri"/>
              </a:rPr>
              <a:t>Most modern computer systems use disks as the principle on-line storage medium, for both programs and data.</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40"/>
              </a:spcBef>
              <a:spcAft>
                <a:spcPts val="0"/>
              </a:spcAft>
              <a:buClr>
                <a:schemeClr val="dk1"/>
              </a:buClr>
              <a:buSzPts val="2200"/>
              <a:buFont typeface="Arial"/>
              <a:buChar char="•"/>
            </a:pPr>
            <a:r>
              <a:rPr lang="en-IN" sz="2200">
                <a:solidFill>
                  <a:schemeClr val="dk1"/>
                </a:solidFill>
                <a:latin typeface="Calibri"/>
                <a:ea typeface="Calibri"/>
                <a:cs typeface="Calibri"/>
                <a:sym typeface="Calibri"/>
              </a:rPr>
              <a:t>OS is responsible for the following activities with disk management: </a:t>
            </a:r>
            <a:endParaRPr/>
          </a:p>
          <a:p>
            <a:pPr indent="-342900" lvl="1" marL="1085850" marR="0" rtl="0" algn="just">
              <a:spcBef>
                <a:spcPts val="400"/>
              </a:spcBef>
              <a:spcAft>
                <a:spcPts val="0"/>
              </a:spcAft>
              <a:buClr>
                <a:schemeClr val="dk2"/>
              </a:buClr>
              <a:buSzPts val="2000"/>
              <a:buFont typeface="Arial"/>
              <a:buChar char="–"/>
            </a:pPr>
            <a:r>
              <a:rPr b="0" i="0" lang="en-IN" sz="2000" u="none" cap="none" strike="noStrike">
                <a:solidFill>
                  <a:schemeClr val="dk2"/>
                </a:solidFill>
                <a:latin typeface="Calibri"/>
                <a:ea typeface="Calibri"/>
                <a:cs typeface="Calibri"/>
                <a:sym typeface="Calibri"/>
              </a:rPr>
              <a:t>Free space management</a:t>
            </a:r>
            <a:endParaRPr/>
          </a:p>
          <a:p>
            <a:pPr indent="-342900" lvl="1" marL="1085850" marR="0" rtl="0" algn="just">
              <a:spcBef>
                <a:spcPts val="400"/>
              </a:spcBef>
              <a:spcAft>
                <a:spcPts val="0"/>
              </a:spcAft>
              <a:buClr>
                <a:schemeClr val="dk2"/>
              </a:buClr>
              <a:buSzPts val="2000"/>
              <a:buFont typeface="Arial"/>
              <a:buChar char="–"/>
            </a:pPr>
            <a:r>
              <a:rPr b="0" i="0" lang="en-IN" sz="2000" u="none" cap="none" strike="noStrike">
                <a:solidFill>
                  <a:schemeClr val="dk2"/>
                </a:solidFill>
                <a:latin typeface="Calibri"/>
                <a:ea typeface="Calibri"/>
                <a:cs typeface="Calibri"/>
                <a:sym typeface="Calibri"/>
              </a:rPr>
              <a:t>Storage allocation</a:t>
            </a:r>
            <a:endParaRPr/>
          </a:p>
          <a:p>
            <a:pPr indent="-342900" lvl="1" marL="1085850" marR="0" rtl="0" algn="just">
              <a:spcBef>
                <a:spcPts val="400"/>
              </a:spcBef>
              <a:spcAft>
                <a:spcPts val="0"/>
              </a:spcAft>
              <a:buClr>
                <a:schemeClr val="dk2"/>
              </a:buClr>
              <a:buSzPts val="2000"/>
              <a:buFont typeface="Arial"/>
              <a:buChar char="–"/>
            </a:pPr>
            <a:r>
              <a:rPr b="0" i="0" lang="en-IN" sz="2000" u="none" cap="none" strike="noStrike">
                <a:solidFill>
                  <a:schemeClr val="dk2"/>
                </a:solidFill>
                <a:latin typeface="Calibri"/>
                <a:ea typeface="Calibri"/>
                <a:cs typeface="Calibri"/>
                <a:sym typeface="Calibri"/>
              </a:rPr>
              <a:t>Disk scheduling</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descr="C:\Users\parul\Desktop\Digital Learning Content.png" id="731" name="Google Shape;731;p67"/>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732" name="Google Shape;732;p67"/>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733" name="Google Shape;733;p67"/>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34" name="Google Shape;734;p67"/>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Networking	</a:t>
            </a:r>
            <a:endParaRPr/>
          </a:p>
        </p:txBody>
      </p:sp>
      <p:sp>
        <p:nvSpPr>
          <p:cNvPr id="735" name="Google Shape;735;p67"/>
          <p:cNvSpPr txBox="1"/>
          <p:nvPr/>
        </p:nvSpPr>
        <p:spPr>
          <a:xfrm>
            <a:off x="190500" y="2286000"/>
            <a:ext cx="8629650" cy="4179888"/>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200"/>
              <a:buFont typeface="Arial"/>
              <a:buChar char="•"/>
            </a:pPr>
            <a:r>
              <a:rPr lang="en-IN" sz="2200">
                <a:solidFill>
                  <a:schemeClr val="dk1"/>
                </a:solidFill>
                <a:latin typeface="Calibri"/>
                <a:ea typeface="Calibri"/>
                <a:cs typeface="Calibri"/>
                <a:sym typeface="Calibri"/>
              </a:rPr>
              <a:t>A distributed system is a collection processors that do not share memory or a clock.  Each processor has its own local memory.</a:t>
            </a:r>
            <a:endParaRPr/>
          </a:p>
          <a:p>
            <a:pPr indent="-203200" lvl="0" marL="342900" marR="0" rtl="0" algn="just">
              <a:spcBef>
                <a:spcPts val="44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342900" lvl="0" marL="342900" marR="0" rtl="0" algn="just">
              <a:spcBef>
                <a:spcPts val="440"/>
              </a:spcBef>
              <a:spcAft>
                <a:spcPts val="0"/>
              </a:spcAft>
              <a:buClr>
                <a:schemeClr val="dk1"/>
              </a:buClr>
              <a:buSzPts val="2200"/>
              <a:buFont typeface="Arial"/>
              <a:buChar char="•"/>
            </a:pPr>
            <a:r>
              <a:rPr lang="en-IN" sz="2200">
                <a:solidFill>
                  <a:schemeClr val="dk1"/>
                </a:solidFill>
                <a:latin typeface="Calibri"/>
                <a:ea typeface="Calibri"/>
                <a:cs typeface="Calibri"/>
                <a:sym typeface="Calibri"/>
              </a:rPr>
              <a:t>The processors in the system are connected through a communication network. Communication takes place using a protocol. A distributed system provides user access to various system resources.</a:t>
            </a:r>
            <a:endParaRPr/>
          </a:p>
          <a:p>
            <a:pPr indent="-203200" lvl="0" marL="342900" marR="0" rtl="0" algn="just">
              <a:spcBef>
                <a:spcPts val="440"/>
              </a:spcBef>
              <a:spcAft>
                <a:spcPts val="0"/>
              </a:spcAft>
              <a:buClr>
                <a:schemeClr val="dk1"/>
              </a:buClr>
              <a:buSzPts val="2200"/>
              <a:buFont typeface="Arial"/>
              <a:buNone/>
            </a:pPr>
            <a:r>
              <a:t/>
            </a:r>
            <a:endParaRPr sz="2200">
              <a:solidFill>
                <a:schemeClr val="dk1"/>
              </a:solidFill>
              <a:latin typeface="Calibri"/>
              <a:ea typeface="Calibri"/>
              <a:cs typeface="Calibri"/>
              <a:sym typeface="Calibri"/>
            </a:endParaRPr>
          </a:p>
          <a:p>
            <a:pPr indent="-342900" lvl="0" marL="342900" marR="0" rtl="0" algn="just">
              <a:spcBef>
                <a:spcPts val="440"/>
              </a:spcBef>
              <a:spcAft>
                <a:spcPts val="0"/>
              </a:spcAft>
              <a:buClr>
                <a:schemeClr val="dk1"/>
              </a:buClr>
              <a:buSzPts val="2200"/>
              <a:buFont typeface="Arial"/>
              <a:buChar char="•"/>
            </a:pPr>
            <a:r>
              <a:rPr lang="en-IN" sz="2200">
                <a:solidFill>
                  <a:schemeClr val="dk1"/>
                </a:solidFill>
                <a:latin typeface="Calibri"/>
                <a:ea typeface="Calibri"/>
                <a:cs typeface="Calibri"/>
                <a:sym typeface="Calibri"/>
              </a:rPr>
              <a:t>Access to a shared resource allows:</a:t>
            </a:r>
            <a:endParaRPr/>
          </a:p>
          <a:p>
            <a:pPr indent="-342900" lvl="1" marL="1085850" marR="0" rtl="0" algn="just">
              <a:spcBef>
                <a:spcPts val="400"/>
              </a:spcBef>
              <a:spcAft>
                <a:spcPts val="0"/>
              </a:spcAft>
              <a:buClr>
                <a:schemeClr val="dk1"/>
              </a:buClr>
              <a:buSzPts val="2000"/>
              <a:buFont typeface="Arial"/>
              <a:buChar char="–"/>
            </a:pPr>
            <a:r>
              <a:rPr b="0" i="0" lang="en-IN" sz="2000" u="none" cap="none" strike="noStrike">
                <a:solidFill>
                  <a:schemeClr val="dk1"/>
                </a:solidFill>
                <a:latin typeface="Calibri"/>
                <a:ea typeface="Calibri"/>
                <a:cs typeface="Calibri"/>
                <a:sym typeface="Calibri"/>
              </a:rPr>
              <a:t>Computation speed-up </a:t>
            </a:r>
            <a:endParaRPr/>
          </a:p>
          <a:p>
            <a:pPr indent="-342900" lvl="1" marL="1085850" marR="0" rtl="0" algn="just">
              <a:spcBef>
                <a:spcPts val="400"/>
              </a:spcBef>
              <a:spcAft>
                <a:spcPts val="0"/>
              </a:spcAft>
              <a:buClr>
                <a:schemeClr val="dk1"/>
              </a:buClr>
              <a:buSzPts val="2000"/>
              <a:buFont typeface="Arial"/>
              <a:buChar char="–"/>
            </a:pPr>
            <a:r>
              <a:rPr b="0" i="0" lang="en-IN" sz="2000" u="none" cap="none" strike="noStrike">
                <a:solidFill>
                  <a:schemeClr val="dk1"/>
                </a:solidFill>
                <a:latin typeface="Calibri"/>
                <a:ea typeface="Calibri"/>
                <a:cs typeface="Calibri"/>
                <a:sym typeface="Calibri"/>
              </a:rPr>
              <a:t>Increased data availability</a:t>
            </a:r>
            <a:endParaRPr/>
          </a:p>
          <a:p>
            <a:pPr indent="-342900" lvl="1" marL="1085850" marR="0" rtl="0" algn="just">
              <a:spcBef>
                <a:spcPts val="400"/>
              </a:spcBef>
              <a:spcAft>
                <a:spcPts val="0"/>
              </a:spcAft>
              <a:buClr>
                <a:schemeClr val="dk1"/>
              </a:buClr>
              <a:buSzPts val="2000"/>
              <a:buFont typeface="Arial"/>
              <a:buChar char="–"/>
            </a:pPr>
            <a:r>
              <a:rPr b="0" i="0" lang="en-IN" sz="2000" u="none" cap="none" strike="noStrike">
                <a:solidFill>
                  <a:schemeClr val="dk1"/>
                </a:solidFill>
                <a:latin typeface="Calibri"/>
                <a:ea typeface="Calibri"/>
                <a:cs typeface="Calibri"/>
                <a:sym typeface="Calibri"/>
              </a:rPr>
              <a:t>Enhanced reliability</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pic>
        <p:nvPicPr>
          <p:cNvPr descr="C:\Users\parul\Desktop\Digital Learning Content.png" id="740" name="Google Shape;740;p68"/>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741" name="Google Shape;741;p68"/>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742" name="Google Shape;742;p68"/>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43" name="Google Shape;743;p68"/>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Protection			</a:t>
            </a:r>
            <a:endParaRPr/>
          </a:p>
        </p:txBody>
      </p:sp>
      <p:sp>
        <p:nvSpPr>
          <p:cNvPr id="744" name="Google Shape;744;p68"/>
          <p:cNvSpPr txBox="1"/>
          <p:nvPr/>
        </p:nvSpPr>
        <p:spPr>
          <a:xfrm>
            <a:off x="190500" y="2286000"/>
            <a:ext cx="8629650" cy="3268663"/>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Protection refers to a mechanism for controlling access by programs, processes, or users to both system and user resources.</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protection mechanism must: </a:t>
            </a:r>
            <a:endParaRPr/>
          </a:p>
          <a:p>
            <a:pPr indent="-342900" lvl="1" marL="1085850" marR="0" rtl="0" algn="just">
              <a:spcBef>
                <a:spcPts val="400"/>
              </a:spcBef>
              <a:spcAft>
                <a:spcPts val="0"/>
              </a:spcAft>
              <a:buClr>
                <a:schemeClr val="dk2"/>
              </a:buClr>
              <a:buSzPts val="2000"/>
              <a:buFont typeface="Arial"/>
              <a:buChar char="–"/>
            </a:pPr>
            <a:r>
              <a:rPr b="0" i="0" lang="en-IN" sz="2000" u="none" cap="none" strike="noStrike">
                <a:solidFill>
                  <a:schemeClr val="dk2"/>
                </a:solidFill>
                <a:latin typeface="Calibri"/>
                <a:ea typeface="Calibri"/>
                <a:cs typeface="Calibri"/>
                <a:sym typeface="Calibri"/>
              </a:rPr>
              <a:t>Distinguish between authorized and unauthorized usage.</a:t>
            </a:r>
            <a:endParaRPr/>
          </a:p>
          <a:p>
            <a:pPr indent="-342900" lvl="1" marL="1085850" marR="0" rtl="0" algn="just">
              <a:spcBef>
                <a:spcPts val="400"/>
              </a:spcBef>
              <a:spcAft>
                <a:spcPts val="0"/>
              </a:spcAft>
              <a:buClr>
                <a:schemeClr val="dk2"/>
              </a:buClr>
              <a:buSzPts val="2000"/>
              <a:buFont typeface="Arial"/>
              <a:buChar char="–"/>
            </a:pPr>
            <a:r>
              <a:rPr b="0" i="0" lang="en-IN" sz="2000" u="none" cap="none" strike="noStrike">
                <a:solidFill>
                  <a:schemeClr val="dk2"/>
                </a:solidFill>
                <a:latin typeface="Calibri"/>
                <a:ea typeface="Calibri"/>
                <a:cs typeface="Calibri"/>
                <a:sym typeface="Calibri"/>
              </a:rPr>
              <a:t>Specify the controls to be imposed.</a:t>
            </a:r>
            <a:endParaRPr/>
          </a:p>
          <a:p>
            <a:pPr indent="-342900" lvl="1" marL="1085850" marR="0" rtl="0" algn="just">
              <a:spcBef>
                <a:spcPts val="400"/>
              </a:spcBef>
              <a:spcAft>
                <a:spcPts val="0"/>
              </a:spcAft>
              <a:buClr>
                <a:schemeClr val="dk2"/>
              </a:buClr>
              <a:buSzPts val="2000"/>
              <a:buFont typeface="Arial"/>
              <a:buChar char="–"/>
            </a:pPr>
            <a:r>
              <a:rPr b="0" i="0" lang="en-IN" sz="2000" u="none" cap="none" strike="noStrike">
                <a:solidFill>
                  <a:schemeClr val="dk2"/>
                </a:solidFill>
                <a:latin typeface="Calibri"/>
                <a:ea typeface="Calibri"/>
                <a:cs typeface="Calibri"/>
                <a:sym typeface="Calibri"/>
              </a:rPr>
              <a:t>Provide a means of enforcement.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descr="C:\Users\parul\Desktop\Digital Learning Content.png" id="749" name="Google Shape;749;p69"/>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750" name="Google Shape;750;p69"/>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751" name="Google Shape;751;p69"/>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52" name="Google Shape;752;p69"/>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Command-Interpreter System</a:t>
            </a:r>
            <a:endParaRPr/>
          </a:p>
        </p:txBody>
      </p:sp>
      <p:sp>
        <p:nvSpPr>
          <p:cNvPr id="753" name="Google Shape;753;p69"/>
          <p:cNvSpPr txBox="1"/>
          <p:nvPr/>
        </p:nvSpPr>
        <p:spPr>
          <a:xfrm>
            <a:off x="190500" y="2286000"/>
            <a:ext cx="8629650" cy="2751138"/>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 program that reads and interprets control statements is called variously:</a:t>
            </a:r>
            <a:endParaRPr/>
          </a:p>
          <a:p>
            <a:pPr indent="-342900" lvl="1" marL="1085850" marR="0" rtl="0" algn="just">
              <a:spcBef>
                <a:spcPts val="400"/>
              </a:spcBef>
              <a:spcAft>
                <a:spcPts val="0"/>
              </a:spcAft>
              <a:buClr>
                <a:schemeClr val="dk2"/>
              </a:buClr>
              <a:buSzPts val="2000"/>
              <a:buFont typeface="Arial"/>
              <a:buChar char="–"/>
            </a:pPr>
            <a:r>
              <a:rPr b="0" i="0" lang="en-IN" sz="2000" u="none" cap="none" strike="noStrike">
                <a:solidFill>
                  <a:schemeClr val="dk2"/>
                </a:solidFill>
                <a:latin typeface="Calibri"/>
                <a:ea typeface="Calibri"/>
                <a:cs typeface="Calibri"/>
                <a:sym typeface="Calibri"/>
              </a:rPr>
              <a:t>command-line interpreter</a:t>
            </a:r>
            <a:endParaRPr/>
          </a:p>
          <a:p>
            <a:pPr indent="-342900" lvl="1" marL="1085850" marR="0" rtl="0" algn="just">
              <a:spcBef>
                <a:spcPts val="400"/>
              </a:spcBef>
              <a:spcAft>
                <a:spcPts val="0"/>
              </a:spcAft>
              <a:buClr>
                <a:schemeClr val="dk2"/>
              </a:buClr>
              <a:buSzPts val="2000"/>
              <a:buFont typeface="Arial"/>
              <a:buChar char="–"/>
            </a:pPr>
            <a:r>
              <a:rPr b="0" i="0" lang="en-IN" sz="2000" u="none" cap="none" strike="noStrike">
                <a:solidFill>
                  <a:schemeClr val="dk2"/>
                </a:solidFill>
                <a:latin typeface="Calibri"/>
                <a:ea typeface="Calibri"/>
                <a:cs typeface="Calibri"/>
                <a:sym typeface="Calibri"/>
              </a:rPr>
              <a:t>shell (in UNIX)</a:t>
            </a:r>
            <a:endParaRPr b="0" i="0" sz="1600" u="none" cap="none" strike="noStrike">
              <a:solidFill>
                <a:schemeClr val="dk2"/>
              </a:solidFill>
              <a:latin typeface="Calibri"/>
              <a:ea typeface="Calibri"/>
              <a:cs typeface="Calibri"/>
              <a:sym typeface="Calibri"/>
            </a:endParaRPr>
          </a:p>
          <a:p>
            <a:pPr indent="0" lvl="0" marL="0" marR="0" rtl="0" algn="just">
              <a:spcBef>
                <a:spcPts val="400"/>
              </a:spcBef>
              <a:spcAft>
                <a:spcPts val="0"/>
              </a:spcAft>
              <a:buClr>
                <a:schemeClr val="dk1"/>
              </a:buClr>
              <a:buSzPts val="2000"/>
              <a:buFont typeface="Arial"/>
              <a:buNone/>
            </a:pPr>
            <a:r>
              <a:rPr lang="en-IN"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Its function is to get and execute the next command statement.</a:t>
            </a:r>
            <a:endParaRPr/>
          </a:p>
          <a:p>
            <a:pPr indent="-215900" lvl="0" marL="342900" marR="0" rtl="0" algn="just">
              <a:spcBef>
                <a:spcPts val="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descr="C:\Users\parul\Desktop\Digital Learning Content.png" id="145" name="Google Shape;145;p7"/>
          <p:cNvPicPr preferRelativeResize="0"/>
          <p:nvPr/>
        </p:nvPicPr>
        <p:blipFill rotWithShape="1">
          <a:blip r:embed="rId3">
            <a:alphaModFix/>
          </a:blip>
          <a:srcRect b="0" l="0" r="0" t="0"/>
          <a:stretch/>
        </p:blipFill>
        <p:spPr>
          <a:xfrm>
            <a:off x="0" y="0"/>
            <a:ext cx="9144000" cy="6900863"/>
          </a:xfrm>
          <a:prstGeom prst="rect">
            <a:avLst/>
          </a:prstGeom>
          <a:noFill/>
          <a:ln>
            <a:noFill/>
          </a:ln>
        </p:spPr>
      </p:pic>
      <p:pic>
        <p:nvPicPr>
          <p:cNvPr descr="C:\Users\parul\Desktop\Untitled-1.png" id="146" name="Google Shape;146;p7"/>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147" name="Google Shape;147;p7"/>
          <p:cNvSpPr txBox="1"/>
          <p:nvPr/>
        </p:nvSpPr>
        <p:spPr>
          <a:xfrm>
            <a:off x="190500" y="2286000"/>
            <a:ext cx="8629650" cy="3490913"/>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b="0" i="0" lang="en-IN" sz="2400" u="none" cap="none" strike="noStrike">
                <a:solidFill>
                  <a:schemeClr val="dk1"/>
                </a:solidFill>
                <a:latin typeface="Calibri"/>
                <a:ea typeface="Calibri"/>
                <a:cs typeface="Calibri"/>
                <a:sym typeface="Calibri"/>
              </a:rPr>
              <a:t>The software which is created by users, using the different high level language and database system for any special purpose.</a:t>
            </a:r>
            <a:endParaRPr/>
          </a:p>
          <a:p>
            <a:pPr indent="-190500" lvl="0" marL="342900" marR="0" rtl="0" algn="just">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1" marL="742950" marR="0" rtl="0" algn="just">
              <a:spcBef>
                <a:spcPts val="480"/>
              </a:spcBef>
              <a:spcAft>
                <a:spcPts val="0"/>
              </a:spcAft>
              <a:buClr>
                <a:schemeClr val="dk1"/>
              </a:buClr>
              <a:buSzPts val="2400"/>
              <a:buFont typeface="Arial"/>
              <a:buNone/>
            </a:pPr>
            <a:r>
              <a:rPr b="1" i="0" lang="en-IN" sz="2400" u="none" cap="none" strike="noStrike">
                <a:solidFill>
                  <a:schemeClr val="dk1"/>
                </a:solidFill>
                <a:latin typeface="Calibri"/>
                <a:ea typeface="Calibri"/>
                <a:cs typeface="Calibri"/>
                <a:sym typeface="Calibri"/>
              </a:rPr>
              <a:t>For Example</a:t>
            </a:r>
            <a:r>
              <a:rPr b="0" i="0" lang="en-IN" sz="2400" u="none" cap="none" strike="noStrike">
                <a:solidFill>
                  <a:schemeClr val="dk1"/>
                </a:solidFill>
                <a:latin typeface="Calibri"/>
                <a:ea typeface="Calibri"/>
                <a:cs typeface="Calibri"/>
                <a:sym typeface="Calibri"/>
              </a:rPr>
              <a:t>:-</a:t>
            </a:r>
            <a:endParaRPr/>
          </a:p>
          <a:p>
            <a:pPr indent="-342900" lvl="1" marL="1085850" marR="0" rtl="0" algn="just">
              <a:spcBef>
                <a:spcPts val="480"/>
              </a:spcBef>
              <a:spcAft>
                <a:spcPts val="0"/>
              </a:spcAft>
              <a:buClr>
                <a:schemeClr val="dk2"/>
              </a:buClr>
              <a:buSzPts val="2400"/>
              <a:buFont typeface="Arial"/>
              <a:buChar char="–"/>
            </a:pPr>
            <a:r>
              <a:rPr b="0" i="0" lang="en-IN" sz="2400" u="none" cap="none" strike="noStrike">
                <a:solidFill>
                  <a:schemeClr val="dk2"/>
                </a:solidFill>
                <a:latin typeface="Calibri"/>
                <a:ea typeface="Calibri"/>
                <a:cs typeface="Calibri"/>
                <a:sym typeface="Calibri"/>
              </a:rPr>
              <a:t>Library Management system</a:t>
            </a:r>
            <a:endParaRPr/>
          </a:p>
          <a:p>
            <a:pPr indent="-342900" lvl="1" marL="1085850" marR="0" rtl="0" algn="just">
              <a:spcBef>
                <a:spcPts val="480"/>
              </a:spcBef>
              <a:spcAft>
                <a:spcPts val="0"/>
              </a:spcAft>
              <a:buClr>
                <a:schemeClr val="dk2"/>
              </a:buClr>
              <a:buSzPts val="2400"/>
              <a:buFont typeface="Arial"/>
              <a:buChar char="–"/>
            </a:pPr>
            <a:r>
              <a:rPr b="0" i="0" lang="en-IN" sz="2400" u="none" cap="none" strike="noStrike">
                <a:solidFill>
                  <a:schemeClr val="dk2"/>
                </a:solidFill>
                <a:latin typeface="Calibri"/>
                <a:ea typeface="Calibri"/>
                <a:cs typeface="Calibri"/>
                <a:sym typeface="Calibri"/>
              </a:rPr>
              <a:t>Banking Software</a:t>
            </a:r>
            <a:endParaRPr/>
          </a:p>
          <a:p>
            <a:pPr indent="-342900" lvl="1" marL="1085850" marR="0" rtl="0" algn="just">
              <a:spcBef>
                <a:spcPts val="480"/>
              </a:spcBef>
              <a:spcAft>
                <a:spcPts val="0"/>
              </a:spcAft>
              <a:buClr>
                <a:schemeClr val="dk2"/>
              </a:buClr>
              <a:buSzPts val="2400"/>
              <a:buFont typeface="Arial"/>
              <a:buChar char="–"/>
            </a:pPr>
            <a:r>
              <a:rPr b="0" i="0" lang="en-IN" sz="2400" u="none" cap="none" strike="noStrike">
                <a:solidFill>
                  <a:schemeClr val="dk2"/>
                </a:solidFill>
                <a:latin typeface="Calibri"/>
                <a:ea typeface="Calibri"/>
                <a:cs typeface="Calibri"/>
                <a:sym typeface="Calibri"/>
              </a:rPr>
              <a:t>Ticket Reservation system</a:t>
            </a:r>
            <a:endParaRPr/>
          </a:p>
          <a:p>
            <a:pPr indent="-190500" lvl="0" marL="342900" marR="0" rtl="0" algn="just">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48" name="Google Shape;148;p7"/>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9" name="Google Shape;149;p7"/>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i="0" lang="en-IN" sz="3000" u="none" cap="none" strike="noStrike">
                <a:solidFill>
                  <a:schemeClr val="lt1"/>
                </a:solidFill>
                <a:latin typeface="Calibri"/>
                <a:ea typeface="Calibri"/>
                <a:cs typeface="Calibri"/>
                <a:sym typeface="Calibri"/>
              </a:rPr>
              <a:t>Application Software</a:t>
            </a:r>
            <a:endParaRPr b="1" i="0" sz="3000" u="none" cap="none" strike="noStrike">
              <a:solidFill>
                <a:schemeClr val="lt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pic>
        <p:nvPicPr>
          <p:cNvPr descr="C:\Users\parul\Desktop\Digital Learning Content.png" id="758" name="Google Shape;758;p70"/>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759" name="Google Shape;759;p70"/>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760" name="Google Shape;760;p70"/>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61" name="Google Shape;761;p70"/>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Monolithic Approach</a:t>
            </a:r>
            <a:endParaRPr/>
          </a:p>
        </p:txBody>
      </p:sp>
      <p:sp>
        <p:nvSpPr>
          <p:cNvPr id="762" name="Google Shape;762;p70"/>
          <p:cNvSpPr txBox="1"/>
          <p:nvPr/>
        </p:nvSpPr>
        <p:spPr>
          <a:xfrm>
            <a:off x="190500" y="2286000"/>
            <a:ext cx="3589338" cy="4302125"/>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Functionality of the OS is activated with simple function calls within the kernel, Monolithic kernel is one large program.</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Device drivers are loaded into the running kernel and become part of the kernel.</a:t>
            </a:r>
            <a:endParaRPr/>
          </a:p>
        </p:txBody>
      </p:sp>
      <p:pic>
        <p:nvPicPr>
          <p:cNvPr id="763" name="Google Shape;763;p70"/>
          <p:cNvPicPr preferRelativeResize="0"/>
          <p:nvPr/>
        </p:nvPicPr>
        <p:blipFill rotWithShape="1">
          <a:blip r:embed="rId5">
            <a:alphaModFix/>
          </a:blip>
          <a:srcRect b="0" l="0" r="0" t="0"/>
          <a:stretch/>
        </p:blipFill>
        <p:spPr>
          <a:xfrm>
            <a:off x="3802063" y="2535238"/>
            <a:ext cx="5319712" cy="2874962"/>
          </a:xfrm>
          <a:prstGeom prst="rect">
            <a:avLst/>
          </a:prstGeom>
          <a:noFill/>
          <a:ln>
            <a:noFill/>
          </a:ln>
        </p:spPr>
      </p:pic>
      <p:sp>
        <p:nvSpPr>
          <p:cNvPr id="764" name="Google Shape;764;p70"/>
          <p:cNvSpPr txBox="1"/>
          <p:nvPr/>
        </p:nvSpPr>
        <p:spPr>
          <a:xfrm>
            <a:off x="5916224" y="5443136"/>
            <a:ext cx="1091389" cy="238527"/>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latin typeface="Arial"/>
                <a:ea typeface="Arial"/>
                <a:cs typeface="Arial"/>
                <a:sym typeface="Arial"/>
              </a:rPr>
              <a:t>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pic>
        <p:nvPicPr>
          <p:cNvPr descr="C:\Users\parul\Desktop\Digital Learning Content.png" id="769" name="Google Shape;769;p71"/>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770" name="Google Shape;770;p71"/>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771" name="Google Shape;771;p71"/>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72" name="Google Shape;772;p71"/>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Microkernel Approach</a:t>
            </a:r>
            <a:endParaRPr/>
          </a:p>
        </p:txBody>
      </p:sp>
      <p:sp>
        <p:nvSpPr>
          <p:cNvPr id="773" name="Google Shape;773;p71"/>
          <p:cNvSpPr txBox="1"/>
          <p:nvPr/>
        </p:nvSpPr>
        <p:spPr>
          <a:xfrm>
            <a:off x="190500" y="2286000"/>
            <a:ext cx="8629650" cy="459740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Microkernel structures the OS by removing all unnecessary parts of the kernel and implement them as system and user level programs.</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They offers minimal process and memory management, and a communications facility.</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Communication between components is done by message passing.</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pic>
        <p:nvPicPr>
          <p:cNvPr descr="C:\Users\parul\Desktop\Digital Learning Content.png" id="778" name="Google Shape;778;p72"/>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779" name="Google Shape;779;p72"/>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780" name="Google Shape;780;p72"/>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81" name="Google Shape;781;p72"/>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Microkernel Approach</a:t>
            </a:r>
            <a:endParaRPr/>
          </a:p>
        </p:txBody>
      </p:sp>
      <p:pic>
        <p:nvPicPr>
          <p:cNvPr descr="../_images/microkernel.jpg" id="782" name="Google Shape;782;p72"/>
          <p:cNvPicPr preferRelativeResize="0"/>
          <p:nvPr/>
        </p:nvPicPr>
        <p:blipFill rotWithShape="1">
          <a:blip r:embed="rId5">
            <a:alphaModFix/>
          </a:blip>
          <a:srcRect b="0" l="0" r="0" t="0"/>
          <a:stretch/>
        </p:blipFill>
        <p:spPr>
          <a:xfrm>
            <a:off x="1274763" y="2420938"/>
            <a:ext cx="6594475" cy="3957637"/>
          </a:xfrm>
          <a:prstGeom prst="rect">
            <a:avLst/>
          </a:prstGeom>
          <a:noFill/>
          <a:ln>
            <a:noFill/>
          </a:ln>
        </p:spPr>
      </p:pic>
      <p:sp>
        <p:nvSpPr>
          <p:cNvPr id="783" name="Google Shape;783;p72"/>
          <p:cNvSpPr txBox="1"/>
          <p:nvPr/>
        </p:nvSpPr>
        <p:spPr>
          <a:xfrm>
            <a:off x="3959494" y="6381750"/>
            <a:ext cx="1283748" cy="238527"/>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latin typeface="Arial"/>
                <a:ea typeface="Arial"/>
                <a:cs typeface="Arial"/>
                <a:sym typeface="Arial"/>
              </a:rPr>
              <a:t>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pic>
        <p:nvPicPr>
          <p:cNvPr descr="C:\Users\parul\Desktop\Digital Learning Content.png" id="788" name="Google Shape;788;p73"/>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789" name="Google Shape;789;p73"/>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790" name="Google Shape;790;p73"/>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91" name="Google Shape;791;p73"/>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Microkernel Approach</a:t>
            </a:r>
            <a:endParaRPr/>
          </a:p>
        </p:txBody>
      </p:sp>
      <p:sp>
        <p:nvSpPr>
          <p:cNvPr id="792" name="Google Shape;792;p73"/>
          <p:cNvSpPr txBox="1"/>
          <p:nvPr/>
        </p:nvSpPr>
        <p:spPr>
          <a:xfrm>
            <a:off x="190500" y="2286000"/>
            <a:ext cx="8629650" cy="437673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2"/>
              </a:buClr>
              <a:buSzPts val="2400"/>
              <a:buFont typeface="Arial"/>
              <a:buNone/>
            </a:pPr>
            <a:r>
              <a:rPr b="1" i="1" lang="en-IN" sz="2400">
                <a:solidFill>
                  <a:schemeClr val="dk2"/>
                </a:solidFill>
                <a:latin typeface="Calibri"/>
                <a:ea typeface="Calibri"/>
                <a:cs typeface="Calibri"/>
                <a:sym typeface="Calibri"/>
              </a:rPr>
              <a:t>Advantage</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Operating system can be easily extended</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Kernel is smaller, so very few changes are required in it.</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It offers more security and reliability.</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0" lvl="0" marL="0" marR="0" rtl="0" algn="just">
              <a:spcBef>
                <a:spcPts val="480"/>
              </a:spcBef>
              <a:spcAft>
                <a:spcPts val="0"/>
              </a:spcAft>
              <a:buClr>
                <a:schemeClr val="dk2"/>
              </a:buClr>
              <a:buSzPts val="2400"/>
              <a:buFont typeface="Arial"/>
              <a:buNone/>
            </a:pPr>
            <a:r>
              <a:rPr b="1" i="1" lang="en-IN" sz="2400">
                <a:solidFill>
                  <a:schemeClr val="dk2"/>
                </a:solidFill>
                <a:latin typeface="Calibri"/>
                <a:ea typeface="Calibri"/>
                <a:cs typeface="Calibri"/>
                <a:sym typeface="Calibri"/>
              </a:rPr>
              <a:t>Disadvantage</a:t>
            </a:r>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It has poor performance due to increased system overhead of message passing.</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pic>
        <p:nvPicPr>
          <p:cNvPr descr="C:\Users\parul\Desktop\Digital Learning Content.png" id="797" name="Google Shape;797;p74"/>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798" name="Google Shape;798;p74"/>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799" name="Google Shape;799;p74"/>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00" name="Google Shape;800;p74"/>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Virtual Machine</a:t>
            </a:r>
            <a:endParaRPr/>
          </a:p>
        </p:txBody>
      </p:sp>
      <p:sp>
        <p:nvSpPr>
          <p:cNvPr id="801" name="Google Shape;801;p74"/>
          <p:cNvSpPr txBox="1"/>
          <p:nvPr/>
        </p:nvSpPr>
        <p:spPr>
          <a:xfrm>
            <a:off x="107950" y="2286000"/>
            <a:ext cx="3732213" cy="3613297"/>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000"/>
              <a:buFont typeface="Arial"/>
              <a:buChar char="•"/>
            </a:pPr>
            <a:r>
              <a:rPr lang="en-IN" sz="2000">
                <a:solidFill>
                  <a:schemeClr val="dk1"/>
                </a:solidFill>
                <a:latin typeface="Calibri"/>
                <a:ea typeface="Calibri"/>
                <a:cs typeface="Calibri"/>
                <a:sym typeface="Calibri"/>
              </a:rPr>
              <a:t>Virtual machine does abstract the hardware of a single computer (the CPU, Memory, Disk drives, Network Interface Cards) </a:t>
            </a:r>
            <a:r>
              <a:rPr b="1" lang="en-IN" sz="2000">
                <a:solidFill>
                  <a:schemeClr val="dk2"/>
                </a:solidFill>
                <a:latin typeface="Calibri"/>
                <a:ea typeface="Calibri"/>
                <a:cs typeface="Calibri"/>
                <a:sym typeface="Calibri"/>
              </a:rPr>
              <a:t>into several different execution </a:t>
            </a:r>
            <a:r>
              <a:rPr lang="en-IN" sz="2000">
                <a:solidFill>
                  <a:schemeClr val="dk1"/>
                </a:solidFill>
                <a:latin typeface="Calibri"/>
                <a:ea typeface="Calibri"/>
                <a:cs typeface="Calibri"/>
                <a:sym typeface="Calibri"/>
              </a:rPr>
              <a:t>environments and thereby </a:t>
            </a:r>
            <a:r>
              <a:rPr b="1" lang="en-IN" sz="2000">
                <a:solidFill>
                  <a:schemeClr val="dk2"/>
                </a:solidFill>
                <a:latin typeface="Calibri"/>
                <a:ea typeface="Calibri"/>
                <a:cs typeface="Calibri"/>
                <a:sym typeface="Calibri"/>
              </a:rPr>
              <a:t>creating the illusion </a:t>
            </a:r>
            <a:r>
              <a:rPr lang="en-IN" sz="2000">
                <a:solidFill>
                  <a:schemeClr val="dk1"/>
                </a:solidFill>
                <a:latin typeface="Calibri"/>
                <a:ea typeface="Calibri"/>
                <a:cs typeface="Calibri"/>
                <a:sym typeface="Calibri"/>
              </a:rPr>
              <a:t>that each separate execution environment is running its own PC/environment.</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
        <p:nvSpPr>
          <p:cNvPr id="802" name="Google Shape;802;p74"/>
          <p:cNvSpPr txBox="1"/>
          <p:nvPr/>
        </p:nvSpPr>
        <p:spPr>
          <a:xfrm>
            <a:off x="5440148" y="5723128"/>
            <a:ext cx="2040366" cy="238527"/>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latin typeface="Arial"/>
                <a:ea typeface="Arial"/>
                <a:cs typeface="Arial"/>
                <a:sym typeface="Arial"/>
              </a:rPr>
              <a:t> </a:t>
            </a:r>
            <a:endParaRPr/>
          </a:p>
        </p:txBody>
      </p:sp>
      <p:pic>
        <p:nvPicPr>
          <p:cNvPr id="803" name="Google Shape;803;p74"/>
          <p:cNvPicPr preferRelativeResize="0"/>
          <p:nvPr/>
        </p:nvPicPr>
        <p:blipFill rotWithShape="1">
          <a:blip r:embed="rId6">
            <a:alphaModFix/>
          </a:blip>
          <a:srcRect b="2045" l="2814" r="3893" t="5668"/>
          <a:stretch/>
        </p:blipFill>
        <p:spPr>
          <a:xfrm>
            <a:off x="3787775" y="2349500"/>
            <a:ext cx="5345113" cy="324008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pic>
        <p:nvPicPr>
          <p:cNvPr descr="C:\Users\parul\Desktop\Digital Learning Content.png" id="808" name="Google Shape;808;p75"/>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809" name="Google Shape;809;p75"/>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810" name="Google Shape;810;p75"/>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11" name="Google Shape;811;p75"/>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Virtual Machine</a:t>
            </a:r>
            <a:endParaRPr/>
          </a:p>
        </p:txBody>
      </p:sp>
      <p:sp>
        <p:nvSpPr>
          <p:cNvPr id="812" name="Google Shape;812;p75"/>
          <p:cNvSpPr txBox="1"/>
          <p:nvPr/>
        </p:nvSpPr>
        <p:spPr>
          <a:xfrm>
            <a:off x="190500" y="2330450"/>
            <a:ext cx="8496300" cy="2898775"/>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Virtual Machine(VM) is also known as a guest machine, which is created within another computing environment known as a “host”.</a:t>
            </a:r>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lang="en-IN" sz="2400">
                <a:solidFill>
                  <a:schemeClr val="dk1"/>
                </a:solidFill>
                <a:latin typeface="Calibri"/>
                <a:ea typeface="Calibri"/>
                <a:cs typeface="Calibri"/>
                <a:sym typeface="Calibri"/>
              </a:rPr>
              <a:t>Multiple VM can be present within a single host at one time.</a:t>
            </a:r>
            <a:br>
              <a:rPr lang="en-IN" sz="2400">
                <a:solidFill>
                  <a:schemeClr val="dk1"/>
                </a:solidFill>
                <a:latin typeface="Calibri"/>
                <a:ea typeface="Calibri"/>
                <a:cs typeface="Calibri"/>
                <a:sym typeface="Calibri"/>
              </a:rPr>
            </a:br>
            <a:endParaRPr sz="2400">
              <a:solidFill>
                <a:schemeClr val="dk1"/>
              </a:solidFill>
              <a:latin typeface="Calibri"/>
              <a:ea typeface="Calibri"/>
              <a:cs typeface="Calibri"/>
              <a:sym typeface="Calibri"/>
            </a:endParaRPr>
          </a:p>
          <a:p>
            <a:pPr indent="-190500" lvl="0" marL="342900" marR="0" rtl="0" algn="just">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pic>
        <p:nvPicPr>
          <p:cNvPr descr="C:\Users\parul\Desktop\Digital Learning Content.png" id="817" name="Google Shape;817;p76"/>
          <p:cNvPicPr preferRelativeResize="0"/>
          <p:nvPr/>
        </p:nvPicPr>
        <p:blipFill rotWithShape="1">
          <a:blip r:embed="rId3">
            <a:alphaModFix/>
          </a:blip>
          <a:srcRect b="0" l="0" r="0" t="0"/>
          <a:stretch/>
        </p:blipFill>
        <p:spPr>
          <a:xfrm>
            <a:off x="0" y="-42863"/>
            <a:ext cx="9144000" cy="6900863"/>
          </a:xfrm>
          <a:prstGeom prst="rect">
            <a:avLst/>
          </a:prstGeom>
          <a:noFill/>
          <a:ln>
            <a:noFill/>
          </a:ln>
        </p:spPr>
      </p:pic>
      <p:pic>
        <p:nvPicPr>
          <p:cNvPr descr="C:\Users\parul\Desktop\Untitled-1.png" id="818" name="Google Shape;818;p76"/>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819" name="Google Shape;819;p76"/>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20" name="Google Shape;820;p76"/>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3000"/>
              <a:buFont typeface="Arial"/>
              <a:buNone/>
            </a:pPr>
            <a:r>
              <a:rPr b="1" lang="en-IN" sz="3000">
                <a:solidFill>
                  <a:schemeClr val="lt1"/>
                </a:solidFill>
                <a:latin typeface="Calibri"/>
                <a:ea typeface="Calibri"/>
                <a:cs typeface="Calibri"/>
                <a:sym typeface="Calibri"/>
              </a:rPr>
              <a:t>References</a:t>
            </a:r>
            <a:endParaRPr/>
          </a:p>
        </p:txBody>
      </p:sp>
      <p:sp>
        <p:nvSpPr>
          <p:cNvPr id="821" name="Google Shape;821;p76"/>
          <p:cNvSpPr txBox="1"/>
          <p:nvPr/>
        </p:nvSpPr>
        <p:spPr>
          <a:xfrm>
            <a:off x="190500" y="2289175"/>
            <a:ext cx="8763000" cy="4524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lang="en-IN" sz="2000">
                <a:solidFill>
                  <a:schemeClr val="dk1"/>
                </a:solidFill>
                <a:latin typeface="Calibri"/>
                <a:ea typeface="Calibri"/>
                <a:cs typeface="Calibri"/>
                <a:sym typeface="Calibri"/>
              </a:rPr>
              <a:t>[1] Silberschatz, A., Galvin, P. B., &amp; Gagne, G. (2005). Operating system concepts. Hoboken, NJ: J. Wiley &amp; Sons.</a:t>
            </a:r>
            <a:endParaRPr/>
          </a:p>
          <a:p>
            <a:pPr indent="0" lvl="0" marL="0" marR="0" rtl="0" algn="l">
              <a:spcBef>
                <a:spcPts val="400"/>
              </a:spcBef>
              <a:spcAft>
                <a:spcPts val="0"/>
              </a:spcAft>
              <a:buClr>
                <a:schemeClr val="dk1"/>
              </a:buClr>
              <a:buSzPts val="2000"/>
              <a:buFont typeface="Arial"/>
              <a:buNone/>
            </a:pPr>
            <a:r>
              <a:rPr lang="en-IN" sz="2000">
                <a:solidFill>
                  <a:schemeClr val="dk1"/>
                </a:solidFill>
                <a:latin typeface="Calibri"/>
                <a:ea typeface="Calibri"/>
                <a:cs typeface="Calibri"/>
                <a:sym typeface="Calibri"/>
              </a:rPr>
              <a:t>[2] Stallings, W. (2018). Operating systems: Internals and design principles.</a:t>
            </a:r>
            <a:endParaRPr/>
          </a:p>
          <a:p>
            <a:pPr indent="0" lvl="0" marL="0" marR="0" rtl="0" algn="l">
              <a:spcBef>
                <a:spcPts val="400"/>
              </a:spcBef>
              <a:spcAft>
                <a:spcPts val="0"/>
              </a:spcAft>
              <a:buClr>
                <a:schemeClr val="dk1"/>
              </a:buClr>
              <a:buSzPts val="2000"/>
              <a:buFont typeface="Arial"/>
              <a:buNone/>
            </a:pPr>
            <a:r>
              <a:rPr lang="en-IN" sz="2000">
                <a:solidFill>
                  <a:schemeClr val="dk1"/>
                </a:solidFill>
                <a:latin typeface="Calibri"/>
                <a:ea typeface="Calibri"/>
                <a:cs typeface="Calibri"/>
                <a:sym typeface="Calibri"/>
              </a:rPr>
              <a:t> Prentice-Hall</a:t>
            </a:r>
            <a:endParaRPr/>
          </a:p>
          <a:p>
            <a:pPr indent="0" lvl="0" marL="0" marR="0" rtl="0" algn="l">
              <a:spcBef>
                <a:spcPts val="400"/>
              </a:spcBef>
              <a:spcAft>
                <a:spcPts val="0"/>
              </a:spcAft>
              <a:buClr>
                <a:schemeClr val="dk1"/>
              </a:buClr>
              <a:buSzPts val="2000"/>
              <a:buFont typeface="Arial"/>
              <a:buNone/>
            </a:pPr>
            <a:r>
              <a:rPr lang="en-IN" sz="2000">
                <a:solidFill>
                  <a:schemeClr val="dk1"/>
                </a:solidFill>
                <a:latin typeface="Calibri"/>
                <a:ea typeface="Calibri"/>
                <a:cs typeface="Calibri"/>
                <a:sym typeface="Calibri"/>
              </a:rPr>
              <a:t>[3] Tanenbaum, A. (2014). Modern operating systems. Harlow: Pearson.</a:t>
            </a:r>
            <a:endParaRPr/>
          </a:p>
          <a:p>
            <a:pPr indent="0" lvl="0" marL="0" marR="0" rtl="0" algn="l">
              <a:spcBef>
                <a:spcPts val="400"/>
              </a:spcBef>
              <a:spcAft>
                <a:spcPts val="0"/>
              </a:spcAft>
              <a:buClr>
                <a:schemeClr val="dk1"/>
              </a:buClr>
              <a:buSzPts val="2000"/>
              <a:buFont typeface="Arial"/>
              <a:buNone/>
            </a:pPr>
            <a:r>
              <a:rPr lang="en-IN" sz="2000">
                <a:solidFill>
                  <a:schemeClr val="dk1"/>
                </a:solidFill>
                <a:latin typeface="Calibri"/>
                <a:ea typeface="Calibri"/>
                <a:cs typeface="Calibri"/>
                <a:sym typeface="Calibri"/>
              </a:rPr>
              <a:t>[4] Nutt, G. J. (2004). Operating systems: A modern perspective. Boston: Pearson/Addison Wesley.</a:t>
            </a:r>
            <a:endParaRPr/>
          </a:p>
          <a:p>
            <a:pPr indent="0" lvl="0" marL="0" marR="0" rtl="0" algn="l">
              <a:spcBef>
                <a:spcPts val="400"/>
              </a:spcBef>
              <a:spcAft>
                <a:spcPts val="0"/>
              </a:spcAft>
              <a:buClr>
                <a:schemeClr val="dk1"/>
              </a:buClr>
              <a:buSzPts val="2000"/>
              <a:buFont typeface="Arial"/>
              <a:buNone/>
            </a:pPr>
            <a:r>
              <a:rPr lang="en-IN" sz="2000">
                <a:solidFill>
                  <a:schemeClr val="dk1"/>
                </a:solidFill>
                <a:latin typeface="Calibri"/>
                <a:ea typeface="Calibri"/>
                <a:cs typeface="Calibri"/>
                <a:sym typeface="Calibri"/>
              </a:rPr>
              <a:t>[5] Bower T. Operating System Structure. K–State Polytechnic. http://faculty.salina.k-state.edu/tim/ossg/Introduction/struct.html</a:t>
            </a:r>
            <a:endParaRPr/>
          </a:p>
          <a:p>
            <a:pPr indent="0" lvl="0" marL="0" marR="0" rtl="0" algn="l">
              <a:spcBef>
                <a:spcPts val="400"/>
              </a:spcBef>
              <a:spcAft>
                <a:spcPts val="0"/>
              </a:spcAft>
              <a:buClr>
                <a:schemeClr val="dk1"/>
              </a:buClr>
              <a:buSzPts val="2000"/>
              <a:buFont typeface="Arial"/>
              <a:buNone/>
            </a:pPr>
            <a:r>
              <a:rPr lang="en-IN" sz="2000">
                <a:solidFill>
                  <a:schemeClr val="dk1"/>
                </a:solidFill>
                <a:latin typeface="Calibri"/>
                <a:ea typeface="Calibri"/>
                <a:cs typeface="Calibri"/>
                <a:sym typeface="Calibri"/>
              </a:rPr>
              <a:t>[6] Bower T. Basic Operating System Concepts. K–State Polytechnic. http://faculty.salina.k-state.edu/tim/ossg/Introduction/OSrole.html</a:t>
            </a:r>
            <a:endParaRPr/>
          </a:p>
          <a:p>
            <a:pPr indent="0" lvl="0" marL="0" marR="0" rtl="0" algn="l">
              <a:spcBef>
                <a:spcPts val="400"/>
              </a:spcBef>
              <a:spcAft>
                <a:spcPts val="0"/>
              </a:spcAft>
              <a:buClr>
                <a:schemeClr val="dk1"/>
              </a:buClr>
              <a:buSzPts val="2000"/>
              <a:buFont typeface="Arial"/>
              <a:buNone/>
            </a:pPr>
            <a:r>
              <a:rPr lang="en-IN" sz="2000">
                <a:solidFill>
                  <a:schemeClr val="dk1"/>
                </a:solidFill>
                <a:latin typeface="Calibri"/>
                <a:ea typeface="Calibri"/>
                <a:cs typeface="Calibri"/>
                <a:sym typeface="Calibri"/>
              </a:rPr>
              <a:t>[7] Operating System Generations. Tutorialspoint. https://www.tutorialspoint.com/operating-system-generations</a:t>
            </a:r>
            <a:endParaRPr sz="2000">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77"/>
          <p:cNvSpPr/>
          <p:nvPr/>
        </p:nvSpPr>
        <p:spPr>
          <a:xfrm>
            <a:off x="0" y="3214688"/>
            <a:ext cx="9144000" cy="364331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pic>
        <p:nvPicPr>
          <p:cNvPr descr="C:\Users\parul\Desktop\1.png" id="827" name="Google Shape;827;p77"/>
          <p:cNvPicPr preferRelativeResize="0"/>
          <p:nvPr/>
        </p:nvPicPr>
        <p:blipFill rotWithShape="1">
          <a:blip r:embed="rId3">
            <a:alphaModFix/>
          </a:blip>
          <a:srcRect b="0" l="0" r="0" t="0"/>
          <a:stretch/>
        </p:blipFill>
        <p:spPr>
          <a:xfrm>
            <a:off x="1219200" y="361950"/>
            <a:ext cx="6705600" cy="2857500"/>
          </a:xfrm>
          <a:prstGeom prst="rect">
            <a:avLst/>
          </a:prstGeom>
          <a:noFill/>
          <a:ln>
            <a:noFill/>
          </a:ln>
        </p:spPr>
      </p:pic>
      <p:pic>
        <p:nvPicPr>
          <p:cNvPr descr="C:\Users\parul\Desktop\2.png" id="828" name="Google Shape;828;p77"/>
          <p:cNvPicPr preferRelativeResize="0"/>
          <p:nvPr/>
        </p:nvPicPr>
        <p:blipFill rotWithShape="1">
          <a:blip r:embed="rId4">
            <a:alphaModFix/>
          </a:blip>
          <a:srcRect b="0" l="0" r="0" t="0"/>
          <a:stretch/>
        </p:blipFill>
        <p:spPr>
          <a:xfrm>
            <a:off x="2433638" y="4000500"/>
            <a:ext cx="4276725" cy="571500"/>
          </a:xfrm>
          <a:prstGeom prst="rect">
            <a:avLst/>
          </a:prstGeom>
          <a:noFill/>
          <a:ln>
            <a:noFill/>
          </a:ln>
        </p:spPr>
      </p:pic>
      <p:pic>
        <p:nvPicPr>
          <p:cNvPr descr="C:\Users\parul\Desktop\Cover Page with yellow patch - Version 18.png" id="829" name="Google Shape;829;p77"/>
          <p:cNvPicPr preferRelativeResize="0"/>
          <p:nvPr/>
        </p:nvPicPr>
        <p:blipFill rotWithShape="1">
          <a:blip r:embed="rId5">
            <a:alphaModFix/>
          </a:blip>
          <a:srcRect b="0" l="0" r="0" t="0"/>
          <a:stretch/>
        </p:blipFill>
        <p:spPr>
          <a:xfrm>
            <a:off x="3038475" y="4946650"/>
            <a:ext cx="3067050" cy="260350"/>
          </a:xfrm>
          <a:prstGeom prst="rect">
            <a:avLst/>
          </a:prstGeom>
          <a:noFill/>
          <a:ln>
            <a:noFill/>
          </a:ln>
        </p:spPr>
      </p:pic>
      <p:sp>
        <p:nvSpPr>
          <p:cNvPr id="830" name="Google Shape;830;p77"/>
          <p:cNvSpPr/>
          <p:nvPr/>
        </p:nvSpPr>
        <p:spPr>
          <a:xfrm>
            <a:off x="0" y="6003925"/>
            <a:ext cx="9144000" cy="35718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31" name="Google Shape;831;p77"/>
          <p:cNvSpPr/>
          <p:nvPr/>
        </p:nvSpPr>
        <p:spPr>
          <a:xfrm>
            <a:off x="3249613" y="5997575"/>
            <a:ext cx="2644775" cy="36988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2"/>
              </a:buClr>
              <a:buSzPts val="1800"/>
              <a:buFont typeface="Arial"/>
              <a:buNone/>
            </a:pPr>
            <a:r>
              <a:rPr lang="en-IN" sz="1800">
                <a:solidFill>
                  <a:schemeClr val="dk2"/>
                </a:solidFill>
                <a:latin typeface="Calibri"/>
                <a:ea typeface="Calibri"/>
                <a:cs typeface="Calibri"/>
                <a:sym typeface="Calibri"/>
              </a:rPr>
              <a:t>www.paruluniversity.ac.in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descr="C:\Users\parul\Desktop\Digital Learning Content.png" id="154" name="Google Shape;154;p8"/>
          <p:cNvPicPr preferRelativeResize="0"/>
          <p:nvPr/>
        </p:nvPicPr>
        <p:blipFill rotWithShape="1">
          <a:blip r:embed="rId3">
            <a:alphaModFix/>
          </a:blip>
          <a:srcRect b="0" l="0" r="0" t="0"/>
          <a:stretch/>
        </p:blipFill>
        <p:spPr>
          <a:xfrm>
            <a:off x="0" y="0"/>
            <a:ext cx="9144000" cy="6900863"/>
          </a:xfrm>
          <a:prstGeom prst="rect">
            <a:avLst/>
          </a:prstGeom>
          <a:noFill/>
          <a:ln>
            <a:noFill/>
          </a:ln>
        </p:spPr>
      </p:pic>
      <p:pic>
        <p:nvPicPr>
          <p:cNvPr descr="C:\Users\parul\Desktop\Untitled-1.png" id="155" name="Google Shape;155;p8"/>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156" name="Google Shape;156;p8"/>
          <p:cNvSpPr txBox="1"/>
          <p:nvPr/>
        </p:nvSpPr>
        <p:spPr>
          <a:xfrm>
            <a:off x="190500" y="2286000"/>
            <a:ext cx="8629650" cy="3341688"/>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400"/>
              <a:buFont typeface="Arial"/>
              <a:buChar char="•"/>
            </a:pPr>
            <a:r>
              <a:rPr b="0" i="0" lang="en-IN" sz="2400" u="none" cap="none" strike="noStrike">
                <a:solidFill>
                  <a:schemeClr val="dk1"/>
                </a:solidFill>
                <a:latin typeface="Calibri"/>
                <a:ea typeface="Calibri"/>
                <a:cs typeface="Calibri"/>
                <a:sym typeface="Calibri"/>
              </a:rPr>
              <a:t>An operating system (OS) is a collection of system software that manages computer hardware resources and provides common services for computer programs. </a:t>
            </a:r>
            <a:endParaRPr/>
          </a:p>
          <a:p>
            <a:pPr indent="-190500" lvl="0" marL="342900" marR="0" rtl="0" algn="just">
              <a:spcBef>
                <a:spcPts val="48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chemeClr val="dk1"/>
              </a:buClr>
              <a:buSzPts val="2400"/>
              <a:buFont typeface="Arial"/>
              <a:buNone/>
            </a:pPr>
            <a:r>
              <a:rPr b="1" i="0" lang="en-IN" sz="2400" u="sng" cap="none" strike="noStrike">
                <a:solidFill>
                  <a:schemeClr val="dk1"/>
                </a:solidFill>
                <a:latin typeface="Calibri"/>
                <a:ea typeface="Calibri"/>
                <a:cs typeface="Calibri"/>
                <a:sym typeface="Calibri"/>
              </a:rPr>
              <a:t>OR</a:t>
            </a:r>
            <a:endParaRPr/>
          </a:p>
          <a:p>
            <a:pPr indent="0" lvl="0" marL="0" marR="0" rtl="0" algn="ctr">
              <a:spcBef>
                <a:spcPts val="480"/>
              </a:spcBef>
              <a:spcAft>
                <a:spcPts val="0"/>
              </a:spcAft>
              <a:buClr>
                <a:schemeClr val="dk1"/>
              </a:buClr>
              <a:buSzPts val="2400"/>
              <a:buFont typeface="Arial"/>
              <a:buNone/>
            </a:pPr>
            <a:r>
              <a:t/>
            </a:r>
            <a:endParaRPr b="1" i="0" sz="2400" u="sng" cap="none" strike="noStrike">
              <a:solidFill>
                <a:schemeClr val="dk1"/>
              </a:solidFill>
              <a:latin typeface="Calibri"/>
              <a:ea typeface="Calibri"/>
              <a:cs typeface="Calibri"/>
              <a:sym typeface="Calibri"/>
            </a:endParaRPr>
          </a:p>
          <a:p>
            <a:pPr indent="-342900" lvl="0" marL="342900" marR="0" rtl="0" algn="just">
              <a:spcBef>
                <a:spcPts val="480"/>
              </a:spcBef>
              <a:spcAft>
                <a:spcPts val="0"/>
              </a:spcAft>
              <a:buClr>
                <a:schemeClr val="dk1"/>
              </a:buClr>
              <a:buSzPts val="2400"/>
              <a:buFont typeface="Arial"/>
              <a:buChar char="•"/>
            </a:pPr>
            <a:r>
              <a:rPr b="0" i="0" lang="en-IN" sz="2400" u="none" cap="none" strike="noStrike">
                <a:solidFill>
                  <a:schemeClr val="dk1"/>
                </a:solidFill>
                <a:latin typeface="Calibri"/>
                <a:ea typeface="Calibri"/>
                <a:cs typeface="Calibri"/>
                <a:sym typeface="Calibri"/>
              </a:rPr>
              <a:t>A program that acts as an intermediary/interface between a user of a computer and the computer hardware.</a:t>
            </a:r>
            <a:endParaRPr b="0" i="0" sz="2400" u="none" cap="none" strike="noStrike">
              <a:solidFill>
                <a:schemeClr val="dk1"/>
              </a:solidFill>
              <a:latin typeface="Calibri"/>
              <a:ea typeface="Calibri"/>
              <a:cs typeface="Calibri"/>
              <a:sym typeface="Calibri"/>
            </a:endParaRPr>
          </a:p>
        </p:txBody>
      </p:sp>
      <p:sp>
        <p:nvSpPr>
          <p:cNvPr id="157" name="Google Shape;157;p8"/>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8" name="Google Shape;158;p8"/>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i="0" lang="en-IN" sz="3000" u="none" cap="none" strike="noStrike">
                <a:solidFill>
                  <a:schemeClr val="lt1"/>
                </a:solidFill>
                <a:latin typeface="Calibri"/>
                <a:ea typeface="Calibri"/>
                <a:cs typeface="Calibri"/>
                <a:sym typeface="Calibri"/>
              </a:rPr>
              <a:t>What is an Operating System?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descr="C:\Users\parul\Desktop\Digital Learning Content.png" id="163" name="Google Shape;163;p9"/>
          <p:cNvPicPr preferRelativeResize="0"/>
          <p:nvPr/>
        </p:nvPicPr>
        <p:blipFill rotWithShape="1">
          <a:blip r:embed="rId3">
            <a:alphaModFix/>
          </a:blip>
          <a:srcRect b="0" l="0" r="0" t="0"/>
          <a:stretch/>
        </p:blipFill>
        <p:spPr>
          <a:xfrm>
            <a:off x="0" y="0"/>
            <a:ext cx="9144000" cy="6900863"/>
          </a:xfrm>
          <a:prstGeom prst="rect">
            <a:avLst/>
          </a:prstGeom>
          <a:noFill/>
          <a:ln>
            <a:noFill/>
          </a:ln>
        </p:spPr>
      </p:pic>
      <p:pic>
        <p:nvPicPr>
          <p:cNvPr descr="C:\Users\parul\Desktop\Untitled-1.png" id="164" name="Google Shape;164;p9"/>
          <p:cNvPicPr preferRelativeResize="0"/>
          <p:nvPr/>
        </p:nvPicPr>
        <p:blipFill rotWithShape="1">
          <a:blip r:embed="rId4">
            <a:alphaModFix/>
          </a:blip>
          <a:srcRect b="0" l="0" r="0" t="0"/>
          <a:stretch/>
        </p:blipFill>
        <p:spPr>
          <a:xfrm>
            <a:off x="1857375" y="3071813"/>
            <a:ext cx="5430838" cy="2803525"/>
          </a:xfrm>
          <a:prstGeom prst="rect">
            <a:avLst/>
          </a:prstGeom>
          <a:noFill/>
          <a:ln>
            <a:noFill/>
          </a:ln>
        </p:spPr>
      </p:pic>
      <p:sp>
        <p:nvSpPr>
          <p:cNvPr id="165" name="Google Shape;165;p9"/>
          <p:cNvSpPr txBox="1"/>
          <p:nvPr/>
        </p:nvSpPr>
        <p:spPr>
          <a:xfrm>
            <a:off x="190500" y="2286000"/>
            <a:ext cx="4886325" cy="101600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000"/>
              <a:buFont typeface="Arial"/>
              <a:buChar char="•"/>
            </a:pPr>
            <a:r>
              <a:rPr b="0" i="0" lang="en-IN" sz="2000" u="none" cap="none" strike="noStrike">
                <a:solidFill>
                  <a:schemeClr val="dk1"/>
                </a:solidFill>
                <a:latin typeface="Arial"/>
                <a:ea typeface="Arial"/>
                <a:cs typeface="Arial"/>
                <a:sym typeface="Arial"/>
              </a:rPr>
              <a:t>Users and Processes access the Computer’s resources through the Operating System</a:t>
            </a:r>
            <a:endParaRPr/>
          </a:p>
        </p:txBody>
      </p:sp>
      <p:sp>
        <p:nvSpPr>
          <p:cNvPr id="166" name="Google Shape;166;p9"/>
          <p:cNvSpPr/>
          <p:nvPr/>
        </p:nvSpPr>
        <p:spPr>
          <a:xfrm>
            <a:off x="0" y="1643063"/>
            <a:ext cx="9144000" cy="642937"/>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7" name="Google Shape;167;p9"/>
          <p:cNvSpPr/>
          <p:nvPr/>
        </p:nvSpPr>
        <p:spPr>
          <a:xfrm>
            <a:off x="190500" y="1687513"/>
            <a:ext cx="8763000" cy="554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000"/>
              <a:buFont typeface="Arial"/>
              <a:buNone/>
            </a:pPr>
            <a:r>
              <a:rPr b="1" i="0" lang="en-IN" sz="3000" u="none" cap="none" strike="noStrike">
                <a:solidFill>
                  <a:schemeClr val="lt1"/>
                </a:solidFill>
                <a:latin typeface="Calibri"/>
                <a:ea typeface="Calibri"/>
                <a:cs typeface="Calibri"/>
                <a:sym typeface="Calibri"/>
              </a:rPr>
              <a:t>What is an Operating System?</a:t>
            </a:r>
            <a:endParaRPr/>
          </a:p>
        </p:txBody>
      </p:sp>
      <p:sp>
        <p:nvSpPr>
          <p:cNvPr id="168" name="Google Shape;168;p9"/>
          <p:cNvSpPr/>
          <p:nvPr/>
        </p:nvSpPr>
        <p:spPr>
          <a:xfrm>
            <a:off x="6194425" y="6197600"/>
            <a:ext cx="2500313" cy="21431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9" name="Google Shape;169;p9"/>
          <p:cNvSpPr/>
          <p:nvPr/>
        </p:nvSpPr>
        <p:spPr>
          <a:xfrm flipH="1">
            <a:off x="6115050" y="6196013"/>
            <a:ext cx="46038"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70" name="Google Shape;170;p9"/>
          <p:cNvPicPr preferRelativeResize="0"/>
          <p:nvPr/>
        </p:nvPicPr>
        <p:blipFill rotWithShape="1">
          <a:blip r:embed="rId5">
            <a:alphaModFix/>
          </a:blip>
          <a:srcRect b="0" l="0" r="0" t="0"/>
          <a:stretch/>
        </p:blipFill>
        <p:spPr>
          <a:xfrm>
            <a:off x="5086350" y="2486025"/>
            <a:ext cx="3738563" cy="3924300"/>
          </a:xfrm>
          <a:prstGeom prst="rect">
            <a:avLst/>
          </a:prstGeom>
          <a:noFill/>
          <a:ln>
            <a:noFill/>
          </a:ln>
        </p:spPr>
      </p:pic>
      <p:sp>
        <p:nvSpPr>
          <p:cNvPr id="171" name="Google Shape;171;p9"/>
          <p:cNvSpPr txBox="1"/>
          <p:nvPr/>
        </p:nvSpPr>
        <p:spPr>
          <a:xfrm>
            <a:off x="6372200" y="6439291"/>
            <a:ext cx="1520993" cy="238527"/>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IN" sz="1800" u="none" cap="none" strike="noStrike">
                <a:latin typeface="Arial"/>
                <a:ea typeface="Arial"/>
                <a:cs typeface="Arial"/>
                <a:sym typeface="Arial"/>
              </a:rPr>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2020-05-18T10:32:41Z</dcterms:created>
  <dc:creator>parul</dc:creator>
</cp:coreProperties>
</file>